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77" r:id="rId1"/>
  </p:sldMasterIdLst>
  <p:notesMasterIdLst>
    <p:notesMasterId r:id="rId33"/>
  </p:notesMasterIdLst>
  <p:handoutMasterIdLst>
    <p:handoutMasterId r:id="rId34"/>
  </p:handoutMasterIdLst>
  <p:sldIdLst>
    <p:sldId id="473" r:id="rId2"/>
    <p:sldId id="566" r:id="rId3"/>
    <p:sldId id="474" r:id="rId4"/>
    <p:sldId id="475" r:id="rId5"/>
    <p:sldId id="550" r:id="rId6"/>
    <p:sldId id="546" r:id="rId7"/>
    <p:sldId id="554" r:id="rId8"/>
    <p:sldId id="303" r:id="rId9"/>
    <p:sldId id="552" r:id="rId10"/>
    <p:sldId id="557" r:id="rId11"/>
    <p:sldId id="565" r:id="rId12"/>
    <p:sldId id="559" r:id="rId13"/>
    <p:sldId id="560" r:id="rId14"/>
    <p:sldId id="555" r:id="rId15"/>
    <p:sldId id="280" r:id="rId16"/>
    <p:sldId id="556" r:id="rId17"/>
    <p:sldId id="284" r:id="rId18"/>
    <p:sldId id="564" r:id="rId19"/>
    <p:sldId id="292" r:id="rId20"/>
    <p:sldId id="563" r:id="rId21"/>
    <p:sldId id="297" r:id="rId22"/>
    <p:sldId id="302" r:id="rId23"/>
    <p:sldId id="296" r:id="rId24"/>
    <p:sldId id="306" r:id="rId25"/>
    <p:sldId id="293" r:id="rId26"/>
    <p:sldId id="558" r:id="rId27"/>
    <p:sldId id="551" r:id="rId28"/>
    <p:sldId id="547" r:id="rId29"/>
    <p:sldId id="548" r:id="rId30"/>
    <p:sldId id="561" r:id="rId31"/>
    <p:sldId id="562"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 id="{AE47D587-98C2-589A-C230-3FB7BBCF2EB8}" name="Lisa Burdett" initials="LB" userId="S::Lisa.Burdett@hyland.com::66adc0ed-6baf-42f9-827f-c6a85c4f15cc"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20202"/>
    <a:srgbClr val="66A185"/>
    <a:srgbClr val="FFE2A3"/>
    <a:srgbClr val="FFF0D1"/>
    <a:srgbClr val="99C0AD"/>
    <a:srgbClr val="CCDFD6"/>
    <a:srgbClr val="FF7E45"/>
    <a:srgbClr val="084E4C"/>
    <a:srgbClr val="FFA479"/>
    <a:srgbClr val="1090E7"/>
  </p:clrMru>
  <p:extLst>
    <p:ext uri="{E76CE94A-603C-4142-B9EB-6D1370010A27}">
      <p14:discardImageEditData xmlns:p14="http://schemas.microsoft.com/office/powerpoint/2010/main" val="1"/>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FFA220EE-ED1F-4DBA-98A4-FBE62A725004}">
  <a:tblStyle styleId="{FFA220EE-ED1F-4DBA-98A4-FBE62A725004}" styleName="Hyland">
    <a:wholeTbl>
      <a:tcTxStyle>
        <a:fontRef idx="minor">
          <a:prstClr val="black"/>
        </a:fontRef>
        <a:schemeClr val="dk1"/>
      </a:tcTxStyle>
      <a:tcStyle>
        <a:tcBdr>
          <a:left>
            <a:ln w="0" cmpd="sng">
              <a:solidFill>
                <a:schemeClr val="lt1"/>
              </a:solidFill>
            </a:ln>
          </a:left>
          <a:right>
            <a:ln w="0" cmpd="sng">
              <a:solidFill>
                <a:schemeClr val="lt1"/>
              </a:solidFill>
            </a:ln>
          </a:right>
          <a:top>
            <a:ln w="0" cmpd="sng">
              <a:solidFill>
                <a:schemeClr val="lt1"/>
              </a:solidFill>
            </a:ln>
          </a:top>
          <a:bottom>
            <a:ln w="12700" cmpd="sng">
              <a:solidFill>
                <a:schemeClr val="lt1"/>
              </a:solidFill>
            </a:ln>
          </a:bottom>
          <a:insideH>
            <a:ln w="12700" cmpd="sng">
              <a:solidFill>
                <a:schemeClr val="accent4"/>
              </a:solidFill>
            </a:ln>
          </a:insideH>
          <a:insideV>
            <a:ln w="0" cmpd="sng">
              <a:solidFill>
                <a:schemeClr val="lt1"/>
              </a:solidFill>
            </a:ln>
          </a:insideV>
        </a:tcBdr>
        <a:fill>
          <a:solidFill>
            <a:schemeClr val="accent6">
              <a:tint val="100000"/>
            </a:schemeClr>
          </a:solidFill>
        </a:fill>
      </a:tcStyle>
    </a:wholeTbl>
    <a:band1H>
      <a:tcStyle>
        <a:tcBdr/>
        <a:fill>
          <a:solidFill>
            <a:schemeClr val="accent5">
              <a:tint val="100000"/>
            </a:schemeClr>
          </a:solidFill>
        </a:fill>
      </a:tcStyle>
    </a:band1H>
    <a:band2H>
      <a:tcStyle>
        <a:tcBdr/>
      </a:tcStyle>
    </a:band2H>
    <a:band1V>
      <a:tcStyle>
        <a:tcBdr/>
        <a:fill>
          <a:solidFill>
            <a:schemeClr val="accent5">
              <a:tint val="60000"/>
            </a:schemeClr>
          </a:solidFill>
        </a:fill>
      </a:tcStyle>
    </a:band1V>
    <a:band2V>
      <a:tcStyle>
        <a:tcBdr/>
      </a:tcStyle>
    </a:band2V>
    <a:lastCol>
      <a:tcTxStyle b="on">
        <a:fontRef idx="minor">
          <a:prstClr val="black"/>
        </a:fontRef>
        <a:schemeClr val="dk1"/>
      </a:tcTxStyle>
      <a:tcStyle>
        <a:tcBdr/>
        <a:fill>
          <a:solidFill>
            <a:schemeClr val="accent4"/>
          </a:solidFill>
        </a:fill>
      </a:tcStyle>
    </a:lastCol>
    <a:firstCol>
      <a:tcTxStyle b="on">
        <a:fontRef idx="minor">
          <a:prstClr val="black"/>
        </a:fontRef>
        <a:schemeClr val="dk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dk2"/>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838" autoAdjust="0"/>
    <p:restoredTop sz="82609" autoAdjust="0"/>
  </p:normalViewPr>
  <p:slideViewPr>
    <p:cSldViewPr showGuides="1">
      <p:cViewPr varScale="1">
        <p:scale>
          <a:sx n="90" d="100"/>
          <a:sy n="90" d="100"/>
        </p:scale>
        <p:origin x="1320" y="90"/>
      </p:cViewPr>
      <p:guideLst>
        <p:guide orient="horz" pos="2160"/>
        <p:guide pos="3840"/>
      </p:guideLst>
    </p:cSldViewPr>
  </p:slideViewPr>
  <p:outlineViewPr>
    <p:cViewPr>
      <p:scale>
        <a:sx n="33" d="100"/>
        <a:sy n="33" d="100"/>
      </p:scale>
      <p:origin x="0" y="-1056"/>
    </p:cViewPr>
  </p:outlineViewPr>
  <p:notesTextViewPr>
    <p:cViewPr>
      <p:scale>
        <a:sx n="100" d="100"/>
        <a:sy n="100" d="100"/>
      </p:scale>
      <p:origin x="0" y="0"/>
    </p:cViewPr>
  </p:notesTextViewPr>
  <p:sorterViewPr>
    <p:cViewPr>
      <p:scale>
        <a:sx n="100" d="100"/>
        <a:sy n="100" d="100"/>
      </p:scale>
      <p:origin x="0" y="0"/>
    </p:cViewPr>
  </p:sorterViewPr>
  <p:notesViewPr>
    <p:cSldViewPr showGuides="1">
      <p:cViewPr varScale="1">
        <p:scale>
          <a:sx n="76" d="100"/>
          <a:sy n="76" d="100"/>
        </p:scale>
        <p:origin x="3894" y="102"/>
      </p:cViewPr>
      <p:guideLst/>
    </p:cSldViewPr>
  </p:notesViewPr>
  <p:gridSpacing cx="114300" cy="1143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8/10/relationships/authors" Target="authors.xml"/><Relationship Id="rId21" Type="http://schemas.openxmlformats.org/officeDocument/2006/relationships/slide" Target="slides/slide20.xml"/><Relationship Id="rId34"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F522949-C962-651E-746C-1E77BBCAA0E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28A6F6A5-2687-A2D8-794B-38B4C9A9291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682170B-7DDD-4C54-8D19-FE3554209A26}" type="datetimeFigureOut">
              <a:rPr lang="en-US" smtClean="0"/>
              <a:t>5/20/2024</a:t>
            </a:fld>
            <a:endParaRPr lang="en-US"/>
          </a:p>
        </p:txBody>
      </p:sp>
      <p:sp>
        <p:nvSpPr>
          <p:cNvPr id="4" name="Footer Placeholder 3">
            <a:extLst>
              <a:ext uri="{FF2B5EF4-FFF2-40B4-BE49-F238E27FC236}">
                <a16:creationId xmlns:a16="http://schemas.microsoft.com/office/drawing/2014/main" id="{85920BFE-F807-F2D5-CBDD-0A43C999BAD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86169D84-30F3-0BEE-D90F-B05C91AF19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FB660EE-F851-4F03-8BB5-8498626EB109}" type="slidenum">
              <a:rPr lang="en-US" smtClean="0"/>
              <a:t>‹#›</a:t>
            </a:fld>
            <a:endParaRPr lang="en-US"/>
          </a:p>
        </p:txBody>
      </p:sp>
    </p:spTree>
    <p:extLst>
      <p:ext uri="{BB962C8B-B14F-4D97-AF65-F5344CB8AC3E}">
        <p14:creationId xmlns:p14="http://schemas.microsoft.com/office/powerpoint/2010/main" val="2994341238"/>
      </p:ext>
    </p:extLst>
  </p:cSld>
  <p:clrMap bg1="lt1" tx1="dk1" bg2="lt2" tx2="dk2" accent1="accent1" accent2="accent2" accent3="accent3" accent4="accent4" accent5="accent5" accent6="accent6" hlink="hlink" folHlink="folHlink"/>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9104133-B5B0-4351-8158-4F0E5EB1E2BF}" type="datetimeFigureOut">
              <a:rPr lang="en-US" smtClean="0"/>
              <a:t>5/20/2024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C8F7F9-57EC-49CF-9FCD-2B781E4B449F}" type="slidenum">
              <a:rPr lang="en-US" smtClean="0"/>
              <a:t>‹#›</a:t>
            </a:fld>
            <a:endParaRPr lang="en-US"/>
          </a:p>
        </p:txBody>
      </p:sp>
    </p:spTree>
    <p:extLst>
      <p:ext uri="{BB962C8B-B14F-4D97-AF65-F5344CB8AC3E}">
        <p14:creationId xmlns:p14="http://schemas.microsoft.com/office/powerpoint/2010/main" val="3651647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www.technologyreview.com/2018/11/17/103781/what-is-machine-learning-we-drew-you-another-flowchart/" TargetMode="External"/><Relationship Id="rId2" Type="http://schemas.openxmlformats.org/officeDocument/2006/relationships/slide" Target="../slides/slide19.xml"/><Relationship Id="rId1" Type="http://schemas.openxmlformats.org/officeDocument/2006/relationships/notesMaster" Target="../notesMasters/notesMaster1.xml"/><Relationship Id="rId5" Type="http://schemas.openxmlformats.org/officeDocument/2006/relationships/hyperlink" Target="https://github.com/IBM/taxinomitis/blob/master/public/languages/en.json" TargetMode="External"/><Relationship Id="rId4" Type="http://schemas.openxmlformats.org/officeDocument/2006/relationships/hyperlink" Target="https://towardsdatascience.com/machine-learning-an-introduction-23b84d51e6d0" TargetMode="Externa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towardsdatascience.com/machine-learning-an-introduction-23b84d51e6d0" TargetMode="External"/><Relationship Id="rId2" Type="http://schemas.openxmlformats.org/officeDocument/2006/relationships/slide" Target="../slides/slide21.xml"/><Relationship Id="rId1" Type="http://schemas.openxmlformats.org/officeDocument/2006/relationships/notesMaster" Target="../notesMasters/notesMaster1.xml"/><Relationship Id="rId4" Type="http://schemas.openxmlformats.org/officeDocument/2006/relationships/hyperlink" Target="https://github.com/IBM/taxinomitis/blob/master/public/languages/en.json" TargetMode="Externa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github.com/IBM/taxinomitis/blob/master/public/languages/en.json" TargetMode="External"/><Relationship Id="rId2" Type="http://schemas.openxmlformats.org/officeDocument/2006/relationships/slide" Target="../slides/slide23.xml"/><Relationship Id="rId1" Type="http://schemas.openxmlformats.org/officeDocument/2006/relationships/notesMaster" Target="../notesMasters/notesMaster1.xml"/><Relationship Id="rId4" Type="http://schemas.openxmlformats.org/officeDocument/2006/relationships/hyperlink" Target="https://freedom-to-tinker.com/2016/08/24/language-necessarily-contains-human-biases-and-so-will-machines-trained-on-language-corpora/" TargetMode="Externa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towardsdatascience.com/machine-learning-an-introduction-23b84d51e6d0"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towardsdatascience.com/machine-learning-an-introduction-23b84d51e6d0"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plato.stanford.edu/entries/turing-test/#Tur195ImiGam"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plato.stanford.edu/entries/turing-test/#Tur195ImiGam"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Make sure all the instructors </a:t>
            </a:r>
            <a:r>
              <a:rPr lang="en-US"/>
              <a:t>introduce themselves</a:t>
            </a:r>
          </a:p>
        </p:txBody>
      </p:sp>
      <p:sp>
        <p:nvSpPr>
          <p:cNvPr id="4" name="Slide Number Placeholder 3"/>
          <p:cNvSpPr>
            <a:spLocks noGrp="1"/>
          </p:cNvSpPr>
          <p:nvPr>
            <p:ph type="sldNum" sz="quarter" idx="5"/>
          </p:nvPr>
        </p:nvSpPr>
        <p:spPr/>
        <p:txBody>
          <a:bodyPr/>
          <a:lstStyle/>
          <a:p>
            <a:fld id="{DEC8F7F9-57EC-49CF-9FCD-2B781E4B449F}" type="slidenum">
              <a:rPr lang="en-US" smtClean="0"/>
              <a:t>2</a:t>
            </a:fld>
            <a:endParaRPr lang="en-US"/>
          </a:p>
        </p:txBody>
      </p:sp>
    </p:spTree>
    <p:extLst>
      <p:ext uri="{BB962C8B-B14F-4D97-AF65-F5344CB8AC3E}">
        <p14:creationId xmlns:p14="http://schemas.microsoft.com/office/powerpoint/2010/main" val="3754948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that machine learning is a subset of A.I.</a:t>
            </a:r>
          </a:p>
        </p:txBody>
      </p:sp>
      <p:sp>
        <p:nvSpPr>
          <p:cNvPr id="4" name="Slide Number Placeholder 3"/>
          <p:cNvSpPr>
            <a:spLocks noGrp="1"/>
          </p:cNvSpPr>
          <p:nvPr>
            <p:ph type="sldNum" sz="quarter" idx="5"/>
          </p:nvPr>
        </p:nvSpPr>
        <p:spPr/>
        <p:txBody>
          <a:bodyPr/>
          <a:lstStyle/>
          <a:p>
            <a:fld id="{DEC8F7F9-57EC-49CF-9FCD-2B781E4B449F}" type="slidenum">
              <a:rPr lang="en-US" smtClean="0"/>
              <a:t>18</a:t>
            </a:fld>
            <a:endParaRPr lang="en-US"/>
          </a:p>
        </p:txBody>
      </p:sp>
    </p:spTree>
    <p:extLst>
      <p:ext uri="{BB962C8B-B14F-4D97-AF65-F5344CB8AC3E}">
        <p14:creationId xmlns:p14="http://schemas.microsoft.com/office/powerpoint/2010/main" val="10052070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that machine learning algorithms take in a bunch of</a:t>
            </a:r>
            <a:r>
              <a:rPr lang="en-US" baseline="0" dirty="0"/>
              <a:t> data, and then find and apply patterns from the data.</a:t>
            </a:r>
          </a:p>
          <a:p>
            <a:endParaRPr lang="en-US" baseline="0" dirty="0"/>
          </a:p>
          <a:p>
            <a:r>
              <a:rPr lang="en-US" b="1" baseline="0" dirty="0"/>
              <a:t>Non-ML algorithms</a:t>
            </a:r>
            <a:r>
              <a:rPr lang="en-US" baseline="0" dirty="0"/>
              <a:t> will take in an input, do something to it, and provide the output. An example of one of these algorithms is the squaring algorithm. Ask the students if they know what the squaring algorithm is: it is simply the input multiplied by itself.</a:t>
            </a:r>
          </a:p>
          <a:p>
            <a:endParaRPr lang="en-US" baseline="0" dirty="0"/>
          </a:p>
          <a:p>
            <a:r>
              <a:rPr lang="en-US" baseline="0" dirty="0"/>
              <a:t>On the other hand, </a:t>
            </a:r>
            <a:r>
              <a:rPr lang="en-US" b="1" baseline="0" dirty="0"/>
              <a:t>machine learning algorithms</a:t>
            </a:r>
            <a:r>
              <a:rPr lang="en-US" b="0" baseline="0" dirty="0"/>
              <a:t> take in a bunch of data and figure out the rules that determine the relationship between the data. For example, given a set of (x, y) pairs, the machine learning algorithm can determine that the relationship between them is the square algorithm.</a:t>
            </a:r>
          </a:p>
          <a:p>
            <a:endParaRPr lang="en-US" b="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baseline="0" dirty="0"/>
              <a:t>In the real world, machine learning algorithms are useful when the rules of a problem are unknown.  Tasks that involve following rules which can be worked out are not a good use for machine learning. For example, it would </a:t>
            </a:r>
            <a:r>
              <a:rPr lang="en-US" b="0" i="1" baseline="0" dirty="0"/>
              <a:t>not</a:t>
            </a:r>
            <a:r>
              <a:rPr lang="en-US" b="0" i="0" baseline="0" dirty="0"/>
              <a:t> make sense to use a machine learning approach to calculate the tax on a restaurant bill; no learning is necessary for that.</a:t>
            </a:r>
            <a:endParaRPr lang="en-US" b="0" baseline="0" dirty="0"/>
          </a:p>
          <a:p>
            <a:endParaRPr lang="en-US" dirty="0"/>
          </a:p>
          <a:p>
            <a:r>
              <a:rPr lang="en-US" dirty="0"/>
              <a:t>--</a:t>
            </a:r>
            <a:r>
              <a:rPr lang="en-US" i="1" dirty="0"/>
              <a:t>Sources</a:t>
            </a:r>
          </a:p>
          <a:p>
            <a:r>
              <a:rPr lang="en-US" dirty="0">
                <a:hlinkClick r:id="rId3"/>
              </a:rPr>
              <a:t>https://www.technologyreview.com/2018/11/17/103781/what-is-machine-learning-we-drew-you-another-flowchart/</a:t>
            </a:r>
            <a:endParaRPr lang="en-US" dirty="0"/>
          </a:p>
          <a:p>
            <a:r>
              <a:rPr lang="en-US" dirty="0">
                <a:hlinkClick r:id="rId4"/>
              </a:rPr>
              <a:t>https://towardsdatascience.com/machine-learning-an-introduction-23b84d51e6d0</a:t>
            </a:r>
            <a:endParaRPr lang="en-US" dirty="0"/>
          </a:p>
          <a:p>
            <a:r>
              <a:rPr lang="en-US" dirty="0">
                <a:hlinkClick r:id="rId5"/>
              </a:rPr>
              <a:t>https://github.com/IBM/taxinomitis/blob/master/public/languages/en.json</a:t>
            </a:r>
            <a:endParaRPr lang="en-US" i="0" dirty="0"/>
          </a:p>
        </p:txBody>
      </p:sp>
      <p:sp>
        <p:nvSpPr>
          <p:cNvPr id="4" name="Slide Number Placeholder 3"/>
          <p:cNvSpPr>
            <a:spLocks noGrp="1"/>
          </p:cNvSpPr>
          <p:nvPr>
            <p:ph type="sldNum" sz="quarter" idx="10"/>
          </p:nvPr>
        </p:nvSpPr>
        <p:spPr/>
        <p:txBody>
          <a:bodyPr/>
          <a:lstStyle/>
          <a:p>
            <a:fld id="{DEC8F7F9-57EC-49CF-9FCD-2B781E4B449F}" type="slidenum">
              <a:rPr lang="en-US" smtClean="0"/>
              <a:t>19</a:t>
            </a:fld>
            <a:endParaRPr lang="en-US"/>
          </a:p>
        </p:txBody>
      </p:sp>
    </p:spTree>
    <p:extLst>
      <p:ext uri="{BB962C8B-B14F-4D97-AF65-F5344CB8AC3E}">
        <p14:creationId xmlns:p14="http://schemas.microsoft.com/office/powerpoint/2010/main" val="9316381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Machine learning is useful in many circumstances, but in some cases, it would not be worth using.</a:t>
            </a:r>
          </a:p>
          <a:p>
            <a:endParaRPr lang="en-US" dirty="0"/>
          </a:p>
          <a:p>
            <a:r>
              <a:rPr lang="en-US" dirty="0"/>
              <a:t>It is really used for complex problems that do not have clear, deterministic rules.</a:t>
            </a:r>
          </a:p>
          <a:p>
            <a:endParaRPr lang="en-US" i="0" dirty="0"/>
          </a:p>
          <a:p>
            <a:r>
              <a:rPr lang="en-US" i="0" dirty="0"/>
              <a:t>Let’s look at some features of ML problems,</a:t>
            </a:r>
          </a:p>
          <a:p>
            <a:endParaRPr lang="en-US" i="0" dirty="0"/>
          </a:p>
          <a:p>
            <a:r>
              <a:rPr lang="en-US" i="0" dirty="0"/>
              <a:t>As well as Non-ML problems.</a:t>
            </a:r>
          </a:p>
          <a:p>
            <a:endParaRPr lang="en-US" i="0" dirty="0"/>
          </a:p>
          <a:p>
            <a:r>
              <a:rPr lang="en-US" i="0" dirty="0"/>
              <a:t>ML is really good at things like pattern recognition, image classification, working with unstructured data, and working with ambiguity.</a:t>
            </a:r>
          </a:p>
          <a:p>
            <a:endParaRPr lang="en-US" i="0" dirty="0"/>
          </a:p>
          <a:p>
            <a:r>
              <a:rPr lang="en-US" i="0" dirty="0"/>
              <a:t>Non-ML would be better for problems that have already been “solved” (like Tic Tac Toe), calculations, structured data work, and problems with a set input.</a:t>
            </a:r>
          </a:p>
          <a:p>
            <a:endParaRPr lang="en-US" i="0" dirty="0"/>
          </a:p>
          <a:p>
            <a:r>
              <a:rPr lang="en-US" i="0" dirty="0"/>
              <a:t>Here are some examples of problems that could be solved by ML.</a:t>
            </a:r>
          </a:p>
          <a:p>
            <a:endParaRPr lang="en-US" i="0" dirty="0"/>
          </a:p>
          <a:p>
            <a:r>
              <a:rPr lang="en-US" i="0" dirty="0"/>
              <a:t>Here are some examples of problems that could be solved without the use of ML.</a:t>
            </a:r>
          </a:p>
        </p:txBody>
      </p:sp>
      <p:sp>
        <p:nvSpPr>
          <p:cNvPr id="4" name="Slide Number Placeholder 3"/>
          <p:cNvSpPr>
            <a:spLocks noGrp="1"/>
          </p:cNvSpPr>
          <p:nvPr>
            <p:ph type="sldNum" sz="quarter" idx="10"/>
          </p:nvPr>
        </p:nvSpPr>
        <p:spPr/>
        <p:txBody>
          <a:bodyPr/>
          <a:lstStyle/>
          <a:p>
            <a:fld id="{DEC8F7F9-57EC-49CF-9FCD-2B781E4B449F}" type="slidenum">
              <a:rPr lang="en-US" smtClean="0"/>
              <a:t>20</a:t>
            </a:fld>
            <a:endParaRPr lang="en-US"/>
          </a:p>
        </p:txBody>
      </p:sp>
    </p:spTree>
    <p:extLst>
      <p:ext uri="{BB962C8B-B14F-4D97-AF65-F5344CB8AC3E}">
        <p14:creationId xmlns:p14="http://schemas.microsoft.com/office/powerpoint/2010/main" val="1384867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 over the (simplified)</a:t>
            </a:r>
            <a:r>
              <a:rPr lang="en-US" baseline="0" dirty="0"/>
              <a:t> steps a machine learning algorithm takes.</a:t>
            </a:r>
          </a:p>
          <a:p>
            <a:endParaRPr lang="en-US" baseline="0" dirty="0"/>
          </a:p>
          <a:p>
            <a:r>
              <a:rPr lang="en-US" baseline="0" dirty="0"/>
              <a:t>Emphasize the importance of data collection and preparation – this is often the most expensive part of the process. </a:t>
            </a:r>
          </a:p>
          <a:p>
            <a:endParaRPr lang="en-US" baseline="0" dirty="0"/>
          </a:p>
          <a:p>
            <a:r>
              <a:rPr lang="en-US" baseline="0" dirty="0"/>
              <a:t>Note that developers should find as many examples as possible, but it is important to stay practical! It does not make sense to take months building an enormous dataset when a smaller one might do just as well.</a:t>
            </a:r>
          </a:p>
          <a:p>
            <a:endParaRPr lang="en-US" baseline="0" dirty="0"/>
          </a:p>
          <a:p>
            <a:r>
              <a:rPr lang="en-US" baseline="0" dirty="0"/>
              <a:t>The training phase is where the actual model is built – this is where the machine learns.</a:t>
            </a:r>
          </a:p>
          <a:p>
            <a:endParaRPr lang="en-US" baseline="0" dirty="0"/>
          </a:p>
          <a:p>
            <a:r>
              <a:rPr lang="en-US" baseline="0" dirty="0"/>
              <a:t>Iteration is just adjusting the model if it does not perform well enough.</a:t>
            </a:r>
          </a:p>
          <a:p>
            <a:endParaRPr lang="en-US" baseline="0" dirty="0"/>
          </a:p>
          <a:p>
            <a:r>
              <a:rPr lang="en-US" baseline="0" dirty="0"/>
              <a:t>After these steps, the machine learning model should be ready for application!</a:t>
            </a:r>
          </a:p>
          <a:p>
            <a:endParaRPr lang="en-US" baseline="0" dirty="0"/>
          </a:p>
          <a:p>
            <a:r>
              <a:rPr lang="en-US" dirty="0"/>
              <a:t>--</a:t>
            </a:r>
            <a:r>
              <a:rPr lang="en-US" i="1" dirty="0"/>
              <a:t>Sources</a:t>
            </a:r>
          </a:p>
          <a:p>
            <a:r>
              <a:rPr lang="en-US" dirty="0">
                <a:hlinkClick r:id="rId3"/>
              </a:rPr>
              <a:t>https://towardsdatascience.com/machine-learning-an-introduction-23b84d51e6d0</a:t>
            </a:r>
            <a:endParaRPr lang="en-US" dirty="0"/>
          </a:p>
          <a:p>
            <a:r>
              <a:rPr lang="en-US" dirty="0">
                <a:hlinkClick r:id="rId4"/>
              </a:rPr>
              <a:t>https://github.com/IBM/taxinomitis/blob/master/public/languages/en.json</a:t>
            </a:r>
            <a:endParaRPr lang="en-US" i="0" dirty="0"/>
          </a:p>
        </p:txBody>
      </p:sp>
      <p:sp>
        <p:nvSpPr>
          <p:cNvPr id="4" name="Slide Number Placeholder 3"/>
          <p:cNvSpPr>
            <a:spLocks noGrp="1"/>
          </p:cNvSpPr>
          <p:nvPr>
            <p:ph type="sldNum" sz="quarter" idx="10"/>
          </p:nvPr>
        </p:nvSpPr>
        <p:spPr/>
        <p:txBody>
          <a:bodyPr/>
          <a:lstStyle/>
          <a:p>
            <a:fld id="{DEC8F7F9-57EC-49CF-9FCD-2B781E4B449F}" type="slidenum">
              <a:rPr lang="en-US" smtClean="0"/>
              <a:t>21</a:t>
            </a:fld>
            <a:endParaRPr lang="en-US"/>
          </a:p>
        </p:txBody>
      </p:sp>
    </p:spTree>
    <p:extLst>
      <p:ext uri="{BB962C8B-B14F-4D97-AF65-F5344CB8AC3E}">
        <p14:creationId xmlns:p14="http://schemas.microsoft.com/office/powerpoint/2010/main" val="7514175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a:t>
            </a:r>
            <a:r>
              <a:rPr lang="en-US" baseline="0" dirty="0"/>
              <a:t> spam filter is given a bunch of training data of e-mails that have been labeled “SPAM” or “NOT SPAM”.</a:t>
            </a:r>
          </a:p>
          <a:p>
            <a:endParaRPr lang="en-US" baseline="0" dirty="0"/>
          </a:p>
          <a:p>
            <a:r>
              <a:rPr lang="en-US" i="1" baseline="0" dirty="0"/>
              <a:t>Note: in the real world, it is usually necessary to have a LOT of data to properly train an ML algorithm. It is important that the data is all </a:t>
            </a:r>
            <a:r>
              <a:rPr lang="en-US" b="1" i="1" baseline="0" dirty="0"/>
              <a:t>reliable</a:t>
            </a:r>
            <a:r>
              <a:rPr lang="en-US" b="0" i="1" baseline="0" dirty="0"/>
              <a:t>.</a:t>
            </a:r>
            <a:endParaRPr lang="en-US" b="1" i="1" baseline="0" dirty="0"/>
          </a:p>
          <a:p>
            <a:endParaRPr lang="en-US" baseline="0" dirty="0"/>
          </a:p>
          <a:p>
            <a:r>
              <a:rPr lang="en-US" baseline="0" dirty="0"/>
              <a:t>Ask the students if they can spot the pattern: spam e-mails are from </a:t>
            </a:r>
            <a:r>
              <a:rPr lang="en-US" b="1" baseline="0" dirty="0"/>
              <a:t>.biz</a:t>
            </a:r>
            <a:r>
              <a:rPr lang="en-US" b="0" baseline="0" dirty="0"/>
              <a:t> e-mail addresses, and they have misspellings.</a:t>
            </a:r>
          </a:p>
          <a:p>
            <a:endParaRPr lang="en-US" b="0" baseline="0" dirty="0"/>
          </a:p>
          <a:p>
            <a:r>
              <a:rPr lang="en-US" b="0" baseline="0" dirty="0"/>
              <a:t>For another example e-mail from yahoo.com saying “Good morning,” is it SPAM or NOT SPAM? It is not spam because it is from a </a:t>
            </a:r>
            <a:r>
              <a:rPr lang="en-US" b="1" baseline="0" dirty="0"/>
              <a:t>.com</a:t>
            </a:r>
            <a:r>
              <a:rPr lang="en-US" b="0" baseline="0" dirty="0"/>
              <a:t> e-mail address and there are no misspellings.</a:t>
            </a:r>
            <a:endParaRPr lang="en-US" dirty="0"/>
          </a:p>
        </p:txBody>
      </p:sp>
      <p:sp>
        <p:nvSpPr>
          <p:cNvPr id="4" name="Slide Number Placeholder 3"/>
          <p:cNvSpPr>
            <a:spLocks noGrp="1"/>
          </p:cNvSpPr>
          <p:nvPr>
            <p:ph type="sldNum" sz="quarter" idx="10"/>
          </p:nvPr>
        </p:nvSpPr>
        <p:spPr/>
        <p:txBody>
          <a:bodyPr/>
          <a:lstStyle/>
          <a:p>
            <a:fld id="{DEC8F7F9-57EC-49CF-9FCD-2B781E4B449F}" type="slidenum">
              <a:rPr lang="en-US" smtClean="0"/>
              <a:t>22</a:t>
            </a:fld>
            <a:endParaRPr lang="en-US"/>
          </a:p>
        </p:txBody>
      </p:sp>
    </p:spTree>
    <p:extLst>
      <p:ext uri="{BB962C8B-B14F-4D97-AF65-F5344CB8AC3E}">
        <p14:creationId xmlns:p14="http://schemas.microsoft.com/office/powerpoint/2010/main" val="5718615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Ask the students if they</a:t>
            </a:r>
            <a:r>
              <a:rPr lang="en-US" baseline="0" dirty="0"/>
              <a:t> think data should be varied or not. It should be varied!</a:t>
            </a:r>
          </a:p>
          <a:p>
            <a:endParaRPr lang="en-US" baseline="0" dirty="0"/>
          </a:p>
          <a:p>
            <a:r>
              <a:rPr lang="en-US" baseline="0" dirty="0"/>
              <a:t>Example: say a machine learning algorithm has been trained with a dataset containing three dogs. Specifically, three yellow lab puppies. Given a picture of a Chihuahua, would the model recognize it as a dog? No! It is very important to vary the training data as much as possible, so that it is robust.</a:t>
            </a:r>
          </a:p>
          <a:p>
            <a:endParaRPr lang="en-US" baseline="0" dirty="0"/>
          </a:p>
          <a:p>
            <a:r>
              <a:rPr lang="en-US" baseline="0" dirty="0"/>
              <a:t>Ultimately, machine learning algorithms are only as good as the data they are given. If the data collector or preparer has some bias, that will be present in the machine learning model. It is always important to consider these factors when providing data to an algorithm.</a:t>
            </a:r>
          </a:p>
          <a:p>
            <a:endParaRPr lang="en-US" baseline="0" dirty="0"/>
          </a:p>
          <a:p>
            <a:r>
              <a:rPr lang="en-US" i="1" baseline="0" dirty="0"/>
              <a:t>--Sources</a:t>
            </a:r>
            <a:endParaRPr lang="en-US" i="0" baseline="0" dirty="0"/>
          </a:p>
          <a:p>
            <a:r>
              <a:rPr lang="en-US" dirty="0">
                <a:hlinkClick r:id="rId3"/>
              </a:rPr>
              <a:t>https://github.com/IBM/taxinomitis/blob/master/public/languages/en.json</a:t>
            </a:r>
            <a:endParaRPr lang="en-US" i="0" baseline="0" dirty="0"/>
          </a:p>
          <a:p>
            <a:r>
              <a:rPr lang="en-US" dirty="0">
                <a:hlinkClick r:id="rId4"/>
              </a:rPr>
              <a:t>https://freedom-to-tinker.com/2016/08/24/language-necessarily-contains-human-biases-and-so-will-machines-trained-on-language-corpora/</a:t>
            </a:r>
            <a:endParaRPr lang="en-US" i="1" dirty="0"/>
          </a:p>
        </p:txBody>
      </p:sp>
      <p:sp>
        <p:nvSpPr>
          <p:cNvPr id="4" name="Slide Number Placeholder 3"/>
          <p:cNvSpPr>
            <a:spLocks noGrp="1"/>
          </p:cNvSpPr>
          <p:nvPr>
            <p:ph type="sldNum" sz="quarter" idx="10"/>
          </p:nvPr>
        </p:nvSpPr>
        <p:spPr/>
        <p:txBody>
          <a:bodyPr/>
          <a:lstStyle/>
          <a:p>
            <a:fld id="{DEC8F7F9-57EC-49CF-9FCD-2B781E4B449F}" type="slidenum">
              <a:rPr lang="en-US" smtClean="0"/>
              <a:t>23</a:t>
            </a:fld>
            <a:endParaRPr lang="en-US"/>
          </a:p>
        </p:txBody>
      </p:sp>
    </p:spTree>
    <p:extLst>
      <p:ext uri="{BB962C8B-B14F-4D97-AF65-F5344CB8AC3E}">
        <p14:creationId xmlns:p14="http://schemas.microsoft.com/office/powerpoint/2010/main" val="15799869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You can also run into more unpredictable issues, like… &lt;click&gt;</a:t>
            </a:r>
          </a:p>
          <a:p>
            <a:pPr marL="171450" indent="-171450">
              <a:buFont typeface="Arial" panose="020B0604020202020204" pitchFamily="34" charset="0"/>
              <a:buChar char="•"/>
            </a:pPr>
            <a:r>
              <a:rPr lang="en-US" dirty="0"/>
              <a:t>Chihuahua vs Blueberry Muffin or… &lt;click&gt;</a:t>
            </a:r>
          </a:p>
          <a:p>
            <a:pPr marL="171450" indent="-171450">
              <a:buFont typeface="Arial" panose="020B0604020202020204" pitchFamily="34" charset="0"/>
              <a:buChar char="•"/>
            </a:pPr>
            <a:r>
              <a:rPr lang="en-US" dirty="0"/>
              <a:t>Corgi vs Bread</a:t>
            </a:r>
          </a:p>
          <a:p>
            <a:pPr marL="171450" indent="-171450">
              <a:buFont typeface="Arial" panose="020B0604020202020204" pitchFamily="34" charset="0"/>
              <a:buChar char="•"/>
            </a:pPr>
            <a:r>
              <a:rPr lang="en-US" dirty="0"/>
              <a:t>It’s always a good idea to provide as many examples and counter-examples as you can in order to avoid any issues!</a:t>
            </a:r>
          </a:p>
        </p:txBody>
      </p:sp>
      <p:sp>
        <p:nvSpPr>
          <p:cNvPr id="4" name="Slide Number Placeholder 3"/>
          <p:cNvSpPr>
            <a:spLocks noGrp="1"/>
          </p:cNvSpPr>
          <p:nvPr>
            <p:ph type="sldNum" sz="quarter" idx="5"/>
          </p:nvPr>
        </p:nvSpPr>
        <p:spPr/>
        <p:txBody>
          <a:bodyPr/>
          <a:lstStyle/>
          <a:p>
            <a:fld id="{DEC8F7F9-57EC-49CF-9FCD-2B781E4B449F}" type="slidenum">
              <a:rPr lang="en-US" smtClean="0"/>
              <a:t>24</a:t>
            </a:fld>
            <a:endParaRPr lang="en-US"/>
          </a:p>
        </p:txBody>
      </p:sp>
    </p:spTree>
    <p:extLst>
      <p:ext uri="{BB962C8B-B14F-4D97-AF65-F5344CB8AC3E}">
        <p14:creationId xmlns:p14="http://schemas.microsoft.com/office/powerpoint/2010/main" val="23870383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u="sng" dirty="0">
                <a:solidFill>
                  <a:schemeClr val="accent1">
                    <a:lumMod val="50000"/>
                  </a:schemeClr>
                </a:solidFill>
              </a:rPr>
              <a:t>For Supervised Learning,</a:t>
            </a:r>
            <a:r>
              <a:rPr lang="en-US" dirty="0"/>
              <a:t> </a:t>
            </a:r>
            <a:r>
              <a:rPr lang="en-US" b="1" dirty="0"/>
              <a:t>Labeled </a:t>
            </a:r>
            <a:r>
              <a:rPr lang="en-US" dirty="0"/>
              <a:t>data is provided of past </a:t>
            </a:r>
            <a:r>
              <a:rPr lang="en-US" b="1" dirty="0"/>
              <a:t>input and output pairs</a:t>
            </a:r>
            <a:r>
              <a:rPr lang="en-US" dirty="0"/>
              <a:t> during the learning process to teach the model how it should behave. </a:t>
            </a:r>
            <a:r>
              <a:rPr lang="en-US" b="1" dirty="0"/>
              <a:t>Reliable, unbiased examples</a:t>
            </a:r>
            <a:r>
              <a:rPr lang="en-US" dirty="0"/>
              <a:t> are extremely important.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example, for a fruit classification model, there could be different pictures of fruits that are all properly labeled. The model would then be able to recognize similar types of fruit.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u="sng" dirty="0">
                <a:solidFill>
                  <a:schemeClr val="accent1">
                    <a:lumMod val="50000"/>
                  </a:schemeClr>
                </a:solidFill>
              </a:rPr>
              <a:t>For Unsupervised Learning,</a:t>
            </a:r>
            <a:r>
              <a:rPr lang="en-US" dirty="0"/>
              <a:t> </a:t>
            </a:r>
            <a:r>
              <a:rPr lang="en-US" b="1" dirty="0"/>
              <a:t>Only input data </a:t>
            </a:r>
            <a:r>
              <a:rPr lang="en-US" dirty="0"/>
              <a:t>is provided in the examples. There are </a:t>
            </a:r>
            <a:r>
              <a:rPr lang="en-US" b="1" dirty="0"/>
              <a:t>no labeled example outputs</a:t>
            </a:r>
            <a:r>
              <a:rPr lang="en-US" dirty="0"/>
              <a:t>. This method is sometimes called </a:t>
            </a:r>
            <a:r>
              <a:rPr lang="en-US" b="1" dirty="0"/>
              <a:t>knowledge discovery.</a:t>
            </a:r>
          </a:p>
          <a:p>
            <a:endParaRPr lang="en-US" b="1" dirty="0"/>
          </a:p>
          <a:p>
            <a:r>
              <a:rPr lang="en-US" b="0" dirty="0"/>
              <a:t>For the same example, there may be many pictures of fruit, but no idea as to which fruit is which. The model could come up with its own way to categorize these fruits.</a:t>
            </a:r>
          </a:p>
          <a:p>
            <a:endParaRPr lang="en-US" b="0" dirty="0"/>
          </a:p>
          <a:p>
            <a:r>
              <a:rPr lang="en-US" b="0" dirty="0"/>
              <a:t>For example, one category might recognize each individual type on a narrow level – separating red from green apples, and keeping melons separate.</a:t>
            </a:r>
          </a:p>
          <a:p>
            <a:endParaRPr lang="en-US" b="0" dirty="0"/>
          </a:p>
          <a:p>
            <a:r>
              <a:rPr lang="en-US" b="0" dirty="0"/>
              <a:t>Alternatively, there may be different categories found – in this column, </a:t>
            </a:r>
            <a:r>
              <a:rPr lang="en-US" b="1" i="1" dirty="0"/>
              <a:t>what do these categories mean?</a:t>
            </a:r>
            <a:r>
              <a:rPr lang="en-US" b="0" i="0" dirty="0"/>
              <a:t> The left is fruit, and the right is by color.</a:t>
            </a:r>
            <a:endParaRPr lang="en-US" b="0" dirty="0"/>
          </a:p>
          <a:p>
            <a:endParaRPr lang="en-US" i="1" dirty="0"/>
          </a:p>
          <a:p>
            <a:endParaRPr lang="en-US" i="1" dirty="0"/>
          </a:p>
          <a:p>
            <a:r>
              <a:rPr lang="en-US" i="1" dirty="0"/>
              <a:t>--Sources</a:t>
            </a:r>
          </a:p>
          <a:p>
            <a:r>
              <a:rPr lang="en-US" dirty="0">
                <a:hlinkClick r:id="rId3"/>
              </a:rPr>
              <a:t>https://towardsdatascience.com/machine-learning-an-introduction-23b84d51e6d0</a:t>
            </a:r>
            <a:endParaRPr lang="en-US" i="0" dirty="0"/>
          </a:p>
        </p:txBody>
      </p:sp>
      <p:sp>
        <p:nvSpPr>
          <p:cNvPr id="4" name="Slide Number Placeholder 3"/>
          <p:cNvSpPr>
            <a:spLocks noGrp="1"/>
          </p:cNvSpPr>
          <p:nvPr>
            <p:ph type="sldNum" sz="quarter" idx="10"/>
          </p:nvPr>
        </p:nvSpPr>
        <p:spPr/>
        <p:txBody>
          <a:bodyPr/>
          <a:lstStyle/>
          <a:p>
            <a:fld id="{DEC8F7F9-57EC-49CF-9FCD-2B781E4B449F}" type="slidenum">
              <a:rPr lang="en-US" smtClean="0"/>
              <a:t>25</a:t>
            </a:fld>
            <a:endParaRPr lang="en-US"/>
          </a:p>
        </p:txBody>
      </p:sp>
    </p:spTree>
    <p:extLst>
      <p:ext uri="{BB962C8B-B14F-4D97-AF65-F5344CB8AC3E}">
        <p14:creationId xmlns:p14="http://schemas.microsoft.com/office/powerpoint/2010/main" val="22272871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t>Another approach is reinforcement learning. In this approach, positive and negative feedback is used to reinforce behaviors.</a:t>
            </a:r>
          </a:p>
          <a:p>
            <a:endParaRPr lang="en-US" b="0" i="0" dirty="0"/>
          </a:p>
          <a:p>
            <a:r>
              <a:rPr lang="en-US" b="0" i="0" dirty="0"/>
              <a:t>Here’s an example of an A.I. learning to play Mario! It takes several tries, but each time through, it learns a little bit more. Whenever Mario dies, the A.I. learns that something went wrong. Whenever Mario makes it farther through the level, the game learns that something went right!</a:t>
            </a:r>
          </a:p>
          <a:p>
            <a:endParaRPr lang="en-US" i="1" dirty="0"/>
          </a:p>
          <a:p>
            <a:r>
              <a:rPr lang="en-US" i="1" dirty="0"/>
              <a:t>--Sources</a:t>
            </a:r>
          </a:p>
          <a:p>
            <a:r>
              <a:rPr lang="en-US" dirty="0">
                <a:hlinkClick r:id="rId3"/>
              </a:rPr>
              <a:t>https://towardsdatascience.com/machine-learning-an-introduction-23b84d51e6d0</a:t>
            </a:r>
            <a:endParaRPr lang="en-US" i="0" dirty="0"/>
          </a:p>
        </p:txBody>
      </p:sp>
      <p:sp>
        <p:nvSpPr>
          <p:cNvPr id="4" name="Slide Number Placeholder 3"/>
          <p:cNvSpPr>
            <a:spLocks noGrp="1"/>
          </p:cNvSpPr>
          <p:nvPr>
            <p:ph type="sldNum" sz="quarter" idx="10"/>
          </p:nvPr>
        </p:nvSpPr>
        <p:spPr/>
        <p:txBody>
          <a:bodyPr/>
          <a:lstStyle/>
          <a:p>
            <a:fld id="{DEC8F7F9-57EC-49CF-9FCD-2B781E4B449F}" type="slidenum">
              <a:rPr lang="en-US" smtClean="0"/>
              <a:t>26</a:t>
            </a:fld>
            <a:endParaRPr lang="en-US"/>
          </a:p>
        </p:txBody>
      </p:sp>
    </p:spTree>
    <p:extLst>
      <p:ext uri="{BB962C8B-B14F-4D97-AF65-F5344CB8AC3E}">
        <p14:creationId xmlns:p14="http://schemas.microsoft.com/office/powerpoint/2010/main" val="38419751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Students should go to the camp homepage, and click the link under “Follow-Along Activity”</a:t>
            </a:r>
          </a:p>
        </p:txBody>
      </p:sp>
      <p:sp>
        <p:nvSpPr>
          <p:cNvPr id="4" name="Slide Number Placeholder 3"/>
          <p:cNvSpPr>
            <a:spLocks noGrp="1"/>
          </p:cNvSpPr>
          <p:nvPr>
            <p:ph type="sldNum" sz="quarter" idx="5"/>
          </p:nvPr>
        </p:nvSpPr>
        <p:spPr/>
        <p:txBody>
          <a:bodyPr/>
          <a:lstStyle/>
          <a:p>
            <a:fld id="{DEC8F7F9-57EC-49CF-9FCD-2B781E4B449F}" type="slidenum">
              <a:rPr lang="en-US" smtClean="0"/>
              <a:t>29</a:t>
            </a:fld>
            <a:endParaRPr lang="en-US"/>
          </a:p>
        </p:txBody>
      </p:sp>
    </p:spTree>
    <p:extLst>
      <p:ext uri="{BB962C8B-B14F-4D97-AF65-F5344CB8AC3E}">
        <p14:creationId xmlns:p14="http://schemas.microsoft.com/office/powerpoint/2010/main" val="2792601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Fictional Examples (clockwise from top left): HAL 9000 from 2001: A Space Odyssey, WALL-E, C-3PO from Star Wars, Samantha from her, Agent Smith from The Matrix, JARVIS from Marvel</a:t>
            </a:r>
          </a:p>
          <a:p>
            <a:endParaRPr lang="en-US" dirty="0"/>
          </a:p>
          <a:p>
            <a:r>
              <a:rPr lang="en-US" dirty="0"/>
              <a:t>Real World (clockwise from top left): ChatGPT using an LLM for text, DALL-E 3 for image generation, Alexa and Smart Speakers, Medical diagnosis, Snapchat/TikTok filters, Game A.I.</a:t>
            </a:r>
          </a:p>
        </p:txBody>
      </p:sp>
      <p:sp>
        <p:nvSpPr>
          <p:cNvPr id="4" name="Slide Number Placeholder 3"/>
          <p:cNvSpPr>
            <a:spLocks noGrp="1"/>
          </p:cNvSpPr>
          <p:nvPr>
            <p:ph type="sldNum" sz="quarter" idx="5"/>
          </p:nvPr>
        </p:nvSpPr>
        <p:spPr/>
        <p:txBody>
          <a:bodyPr/>
          <a:lstStyle/>
          <a:p>
            <a:fld id="{DEC8F7F9-57EC-49CF-9FCD-2B781E4B449F}" type="slidenum">
              <a:rPr lang="en-US" smtClean="0"/>
              <a:t>9</a:t>
            </a:fld>
            <a:endParaRPr lang="en-US"/>
          </a:p>
        </p:txBody>
      </p:sp>
    </p:spTree>
    <p:extLst>
      <p:ext uri="{BB962C8B-B14F-4D97-AF65-F5344CB8AC3E}">
        <p14:creationId xmlns:p14="http://schemas.microsoft.com/office/powerpoint/2010/main" val="113623558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Students should go to the camp homepage, and click the link under “Follow-Along Activity”</a:t>
            </a:r>
          </a:p>
        </p:txBody>
      </p:sp>
      <p:sp>
        <p:nvSpPr>
          <p:cNvPr id="4" name="Slide Number Placeholder 3"/>
          <p:cNvSpPr>
            <a:spLocks noGrp="1"/>
          </p:cNvSpPr>
          <p:nvPr>
            <p:ph type="sldNum" sz="quarter" idx="5"/>
          </p:nvPr>
        </p:nvSpPr>
        <p:spPr/>
        <p:txBody>
          <a:bodyPr/>
          <a:lstStyle/>
          <a:p>
            <a:fld id="{DEC8F7F9-57EC-49CF-9FCD-2B781E4B449F}" type="slidenum">
              <a:rPr lang="en-US" smtClean="0"/>
              <a:t>30</a:t>
            </a:fld>
            <a:endParaRPr lang="en-US"/>
          </a:p>
        </p:txBody>
      </p:sp>
    </p:spTree>
    <p:extLst>
      <p:ext uri="{BB962C8B-B14F-4D97-AF65-F5344CB8AC3E}">
        <p14:creationId xmlns:p14="http://schemas.microsoft.com/office/powerpoint/2010/main" val="31873522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Pose these questions to the students. Hopefully, they will have enough interest to shape the discussion around these things.</a:t>
            </a:r>
          </a:p>
          <a:p>
            <a:endParaRPr lang="en-US" dirty="0"/>
          </a:p>
          <a:p>
            <a:r>
              <a:rPr lang="en-US" dirty="0"/>
              <a:t>Reveal some of the potential answers, and feel free to discuss further if there is interest.</a:t>
            </a:r>
          </a:p>
        </p:txBody>
      </p:sp>
      <p:sp>
        <p:nvSpPr>
          <p:cNvPr id="4" name="Slide Number Placeholder 3"/>
          <p:cNvSpPr>
            <a:spLocks noGrp="1"/>
          </p:cNvSpPr>
          <p:nvPr>
            <p:ph type="sldNum" sz="quarter" idx="5"/>
          </p:nvPr>
        </p:nvSpPr>
        <p:spPr/>
        <p:txBody>
          <a:bodyPr/>
          <a:lstStyle/>
          <a:p>
            <a:fld id="{DEC8F7F9-57EC-49CF-9FCD-2B781E4B449F}" type="slidenum">
              <a:rPr lang="en-US" smtClean="0"/>
              <a:t>10</a:t>
            </a:fld>
            <a:endParaRPr lang="en-US"/>
          </a:p>
        </p:txBody>
      </p:sp>
    </p:spTree>
    <p:extLst>
      <p:ext uri="{BB962C8B-B14F-4D97-AF65-F5344CB8AC3E}">
        <p14:creationId xmlns:p14="http://schemas.microsoft.com/office/powerpoint/2010/main" val="24173234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one funny example of A.I. miserably failing to name fruits</a:t>
            </a:r>
          </a:p>
        </p:txBody>
      </p:sp>
      <p:sp>
        <p:nvSpPr>
          <p:cNvPr id="4" name="Slide Number Placeholder 3"/>
          <p:cNvSpPr>
            <a:spLocks noGrp="1"/>
          </p:cNvSpPr>
          <p:nvPr>
            <p:ph type="sldNum" sz="quarter" idx="5"/>
          </p:nvPr>
        </p:nvSpPr>
        <p:spPr/>
        <p:txBody>
          <a:bodyPr/>
          <a:lstStyle/>
          <a:p>
            <a:fld id="{DEC8F7F9-57EC-49CF-9FCD-2B781E4B449F}" type="slidenum">
              <a:rPr lang="en-US" smtClean="0"/>
              <a:t>12</a:t>
            </a:fld>
            <a:endParaRPr lang="en-US"/>
          </a:p>
        </p:txBody>
      </p:sp>
    </p:spTree>
    <p:extLst>
      <p:ext uri="{BB962C8B-B14F-4D97-AF65-F5344CB8AC3E}">
        <p14:creationId xmlns:p14="http://schemas.microsoft.com/office/powerpoint/2010/main" val="11774649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A.I. is very good at some things.</a:t>
            </a:r>
          </a:p>
          <a:p>
            <a:endParaRPr lang="en-US" dirty="0"/>
          </a:p>
          <a:p>
            <a:r>
              <a:rPr lang="en-US" dirty="0"/>
              <a:t>Deterministic tasks are things that have clear end goals – like setting a timer. A.I. can do these things because it learned directly.</a:t>
            </a:r>
          </a:p>
          <a:p>
            <a:endParaRPr lang="en-US" dirty="0"/>
          </a:p>
          <a:p>
            <a:r>
              <a:rPr lang="en-US" dirty="0"/>
              <a:t>A.I. has also gotten very good at matching writing styles, or copying from massive data sources. For example, you can bring Shakespeare back from the dead and get him to write a poem about anything you’d like.</a:t>
            </a:r>
          </a:p>
          <a:p>
            <a:endParaRPr lang="en-US" dirty="0"/>
          </a:p>
          <a:p>
            <a:r>
              <a:rPr lang="en-US" dirty="0"/>
              <a:t>Overall, A.I. is very good at supporting the work of humans. Job replacement for knowledge workers may be in the future, but at this point, A.I. is just a helpful tool.</a:t>
            </a:r>
          </a:p>
          <a:p>
            <a:endParaRPr lang="en-US" dirty="0"/>
          </a:p>
          <a:p>
            <a:r>
              <a:rPr lang="en-US" dirty="0"/>
              <a:t>One note is that A.I. continues to evolve more and more. And one day… it may be able to evolve itself by itself. Which is scary but cool. </a:t>
            </a:r>
          </a:p>
        </p:txBody>
      </p:sp>
      <p:sp>
        <p:nvSpPr>
          <p:cNvPr id="4" name="Slide Number Placeholder 3"/>
          <p:cNvSpPr>
            <a:spLocks noGrp="1"/>
          </p:cNvSpPr>
          <p:nvPr>
            <p:ph type="sldNum" sz="quarter" idx="5"/>
          </p:nvPr>
        </p:nvSpPr>
        <p:spPr/>
        <p:txBody>
          <a:bodyPr/>
          <a:lstStyle/>
          <a:p>
            <a:fld id="{DEC8F7F9-57EC-49CF-9FCD-2B781E4B449F}" type="slidenum">
              <a:rPr lang="en-US" smtClean="0"/>
              <a:t>13</a:t>
            </a:fld>
            <a:endParaRPr lang="en-US"/>
          </a:p>
        </p:txBody>
      </p:sp>
    </p:spTree>
    <p:extLst>
      <p:ext uri="{BB962C8B-B14F-4D97-AF65-F5344CB8AC3E}">
        <p14:creationId xmlns:p14="http://schemas.microsoft.com/office/powerpoint/2010/main" val="2158325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before we get too far, let’s take a step back. How did we get here?</a:t>
            </a:r>
          </a:p>
          <a:p>
            <a:endParaRPr lang="en-US" dirty="0"/>
          </a:p>
          <a:p>
            <a:r>
              <a:rPr lang="en-US" dirty="0"/>
              <a:t>We’re going to talk a little tiny bit about the history of A.I.</a:t>
            </a:r>
          </a:p>
        </p:txBody>
      </p:sp>
      <p:sp>
        <p:nvSpPr>
          <p:cNvPr id="4" name="Slide Number Placeholder 3"/>
          <p:cNvSpPr>
            <a:spLocks noGrp="1"/>
          </p:cNvSpPr>
          <p:nvPr>
            <p:ph type="sldNum" sz="quarter" idx="5"/>
          </p:nvPr>
        </p:nvSpPr>
        <p:spPr/>
        <p:txBody>
          <a:bodyPr/>
          <a:lstStyle/>
          <a:p>
            <a:fld id="{DEC8F7F9-57EC-49CF-9FCD-2B781E4B449F}" type="slidenum">
              <a:rPr lang="en-US" smtClean="0"/>
              <a:t>14</a:t>
            </a:fld>
            <a:endParaRPr lang="en-US"/>
          </a:p>
        </p:txBody>
      </p:sp>
    </p:spTree>
    <p:extLst>
      <p:ext uri="{BB962C8B-B14F-4D97-AF65-F5344CB8AC3E}">
        <p14:creationId xmlns:p14="http://schemas.microsoft.com/office/powerpoint/2010/main" val="17390687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a:t>
            </a:r>
            <a:r>
              <a:rPr lang="en-US" baseline="0" dirty="0"/>
              <a:t> 1950, Alan Turing invented the Turing Test, which was the first serious proposal in the philosophy of artificial intelligence. It essentially turned AI into science.</a:t>
            </a:r>
          </a:p>
          <a:p>
            <a:endParaRPr lang="en-US" baseline="0" dirty="0"/>
          </a:p>
          <a:p>
            <a:r>
              <a:rPr lang="en-US" b="1" dirty="0"/>
              <a:t>Alan Turing</a:t>
            </a:r>
            <a:r>
              <a:rPr lang="en-US" baseline="0" dirty="0"/>
              <a:t> had numerous other accomplishments prior to the Turing Test. He was a WWII code-breaker, and created the Turing machine, a model of computation still used today. He liked to name things after himself.</a:t>
            </a:r>
          </a:p>
          <a:p>
            <a:endParaRPr lang="en-US" baseline="0" dirty="0"/>
          </a:p>
          <a:p>
            <a:r>
              <a:rPr lang="en-US" baseline="0" dirty="0"/>
              <a:t>The test was designed to analyze the ability of a machine to “think.” Because the definition of “thinking” is so imprecise, Turing proposed that a different definition be used: the machine should </a:t>
            </a:r>
            <a:r>
              <a:rPr lang="en-US" i="1" baseline="0" dirty="0"/>
              <a:t>appear</a:t>
            </a:r>
            <a:r>
              <a:rPr lang="en-US" i="0" baseline="0" dirty="0"/>
              <a:t> to think as a human does.</a:t>
            </a:r>
            <a:endParaRPr lang="en-US" baseline="0" dirty="0"/>
          </a:p>
          <a:p>
            <a:endParaRPr lang="en-US" baseline="0" dirty="0"/>
          </a:p>
          <a:p>
            <a:r>
              <a:rPr lang="en-US" b="1" baseline="0" dirty="0"/>
              <a:t>How the test works</a:t>
            </a:r>
          </a:p>
          <a:p>
            <a:r>
              <a:rPr lang="en-US" baseline="0" dirty="0"/>
              <a:t>An interrogator (human) is given the task of determining which player (A or B) is a human. The interrogator can only use written questions and see written responses. If the interrogator is unable to divine which player is the computer, the computer “passes” the test.</a:t>
            </a:r>
          </a:p>
          <a:p>
            <a:endParaRPr lang="en-US" baseline="0" dirty="0"/>
          </a:p>
          <a:p>
            <a:endParaRPr lang="en-US" baseline="0" dirty="0"/>
          </a:p>
          <a:p>
            <a:endParaRPr lang="en-US" baseline="0" dirty="0"/>
          </a:p>
          <a:p>
            <a:endParaRPr lang="en-US" baseline="0" dirty="0"/>
          </a:p>
          <a:p>
            <a:r>
              <a:rPr lang="en-US" baseline="0" dirty="0"/>
              <a:t>Sources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hlinkClick r:id="rId3"/>
              </a:rPr>
              <a:t>https://plato.stanford.edu/entries/turing-test/#Tur195ImiGam</a:t>
            </a:r>
            <a:endParaRPr lang="en-US" dirty="0"/>
          </a:p>
          <a:p>
            <a:endParaRPr lang="en-US" dirty="0"/>
          </a:p>
        </p:txBody>
      </p:sp>
      <p:sp>
        <p:nvSpPr>
          <p:cNvPr id="4" name="Slide Number Placeholder 3"/>
          <p:cNvSpPr>
            <a:spLocks noGrp="1"/>
          </p:cNvSpPr>
          <p:nvPr>
            <p:ph type="sldNum" sz="quarter" idx="10"/>
          </p:nvPr>
        </p:nvSpPr>
        <p:spPr/>
        <p:txBody>
          <a:bodyPr/>
          <a:lstStyle/>
          <a:p>
            <a:fld id="{DEC8F7F9-57EC-49CF-9FCD-2B781E4B449F}" type="slidenum">
              <a:rPr lang="en-US" smtClean="0"/>
              <a:t>15</a:t>
            </a:fld>
            <a:endParaRPr lang="en-US"/>
          </a:p>
        </p:txBody>
      </p:sp>
    </p:spTree>
    <p:extLst>
      <p:ext uri="{BB962C8B-B14F-4D97-AF65-F5344CB8AC3E}">
        <p14:creationId xmlns:p14="http://schemas.microsoft.com/office/powerpoint/2010/main" val="4174966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1950</a:t>
            </a:r>
            <a:r>
              <a:rPr lang="en-US" baseline="0" dirty="0"/>
              <a:t> – Alan Turing created the Turing Test</a:t>
            </a:r>
          </a:p>
          <a:p>
            <a:r>
              <a:rPr lang="en-US" baseline="0" dirty="0"/>
              <a:t>1951 – Developers worked on machines that could play Chess and Checkers</a:t>
            </a:r>
          </a:p>
          <a:p>
            <a:r>
              <a:rPr lang="en-US" baseline="0" dirty="0"/>
              <a:t>1956 – The Dartmouth Conference coined the term “Artificial Intelligence”</a:t>
            </a:r>
          </a:p>
          <a:p>
            <a:r>
              <a:rPr lang="en-US" baseline="0" dirty="0"/>
              <a:t>1964 – ELIZA (one of the first chat bots) is created</a:t>
            </a:r>
          </a:p>
          <a:p>
            <a:r>
              <a:rPr lang="en-US" baseline="0" dirty="0"/>
              <a:t>1968 – SHRDLU is created. It allowed users to speak with a program to move blocks in a virtual world (called “blocks world”).</a:t>
            </a:r>
          </a:p>
          <a:p>
            <a:r>
              <a:rPr lang="en-US" baseline="0" dirty="0"/>
              <a:t>1972 – WABOT-1 (the first full-scale humanoid robot) is created.</a:t>
            </a:r>
          </a:p>
          <a:p>
            <a:r>
              <a:rPr lang="en-US" baseline="0" dirty="0"/>
              <a:t>1974-1979 – The first AI winter, funding went away because the promises of AI did not seem achievable</a:t>
            </a:r>
          </a:p>
          <a:p>
            <a:r>
              <a:rPr lang="en-US" baseline="0" dirty="0"/>
              <a:t>1980 – XCON (an expert system) saves the Digital Equipment Corporation several millions of dollars. Expert systems made AI </a:t>
            </a:r>
            <a:r>
              <a:rPr lang="en-US" i="1" baseline="0" dirty="0"/>
              <a:t>useful</a:t>
            </a:r>
            <a:r>
              <a:rPr lang="en-US" i="0" baseline="0" dirty="0"/>
              <a:t>.</a:t>
            </a:r>
          </a:p>
          <a:p>
            <a:r>
              <a:rPr lang="en-US" i="0" baseline="0" dirty="0"/>
              <a:t>1982 – Connectionism used </a:t>
            </a:r>
            <a:r>
              <a:rPr lang="en-US" b="1" i="0" baseline="0" dirty="0"/>
              <a:t>artificial neural networks</a:t>
            </a:r>
            <a:r>
              <a:rPr lang="en-US" i="0" baseline="0" dirty="0"/>
              <a:t>, which would eventually drive programs like optical character recognition and speech recognition</a:t>
            </a:r>
          </a:p>
          <a:p>
            <a:r>
              <a:rPr lang="en-US" i="0" baseline="0" dirty="0"/>
              <a:t>1987-1993 – A second AI winter caused by an economic bubble bursting</a:t>
            </a:r>
          </a:p>
          <a:p>
            <a:r>
              <a:rPr lang="en-US" i="0" baseline="0" dirty="0"/>
              <a:t>1997 – Deep Blue (a chess playing computer) defeats Garry Kasparov, the reigning world champion. This was a testament to the speed of modern computers</a:t>
            </a:r>
          </a:p>
          <a:p>
            <a:endParaRPr lang="en-US" i="0" baseline="0" dirty="0"/>
          </a:p>
          <a:p>
            <a:r>
              <a:rPr lang="en-US" i="0" baseline="0" dirty="0"/>
              <a:t>Between 1997 and 2011, AI is used behind-the-scenes for all sorts of applications like data mining, medical diagnosis, and Google’s search engine</a:t>
            </a:r>
          </a:p>
          <a:p>
            <a:endParaRPr lang="en-US" i="0" baseline="0" dirty="0"/>
          </a:p>
          <a:p>
            <a:r>
              <a:rPr lang="en-US" i="0" baseline="0" dirty="0"/>
              <a:t>2011 – IBM’s Watson wins Jeopardy. Computers keep getting faster</a:t>
            </a:r>
          </a:p>
          <a:p>
            <a:endParaRPr lang="en-US" i="0" baseline="0" dirty="0"/>
          </a:p>
          <a:p>
            <a:r>
              <a:rPr lang="en-US" i="0" baseline="0" dirty="0"/>
              <a:t>In the present, AI is used for deep learning, big data, and something called “Generative AI” which generates content.</a:t>
            </a:r>
          </a:p>
          <a:p>
            <a:endParaRPr lang="en-US" i="0" baseline="0" dirty="0"/>
          </a:p>
          <a:p>
            <a:r>
              <a:rPr lang="en-US" baseline="0" dirty="0"/>
              <a:t>Chatbots have come a long way, thanks largely to LLMs. And these LLMs are powered by…</a:t>
            </a:r>
          </a:p>
          <a:p>
            <a:endParaRPr lang="en-US" baseline="0" dirty="0"/>
          </a:p>
          <a:p>
            <a:r>
              <a:rPr lang="en-US" baseline="0" dirty="0"/>
              <a:t>Sources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hlinkClick r:id="rId3"/>
              </a:rPr>
              <a:t>https://plato.stanford.edu/entries/turing-test/#Tur195ImiGam</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DEC8F7F9-57EC-49CF-9FCD-2B781E4B449F}" type="slidenum">
              <a:rPr lang="en-US" smtClean="0"/>
              <a:t>16</a:t>
            </a:fld>
            <a:endParaRPr lang="en-US"/>
          </a:p>
        </p:txBody>
      </p:sp>
    </p:spTree>
    <p:extLst>
      <p:ext uri="{BB962C8B-B14F-4D97-AF65-F5344CB8AC3E}">
        <p14:creationId xmlns:p14="http://schemas.microsoft.com/office/powerpoint/2010/main" val="3871706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baseline="0" dirty="0"/>
              <a:t>One interesting subset of artificial intelligence is </a:t>
            </a:r>
            <a:r>
              <a:rPr lang="en-US" b="1" baseline="0" dirty="0"/>
              <a:t>Machine Learning</a:t>
            </a:r>
            <a:r>
              <a:rPr lang="en-US" b="0" baseline="0" dirty="0"/>
              <a:t>.</a:t>
            </a:r>
          </a:p>
          <a:p>
            <a:endParaRPr lang="en-US" b="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Ask the students if they can guess what machine learning is.</a:t>
            </a:r>
          </a:p>
        </p:txBody>
      </p:sp>
      <p:sp>
        <p:nvSpPr>
          <p:cNvPr id="4" name="Slide Number Placeholder 3"/>
          <p:cNvSpPr>
            <a:spLocks noGrp="1"/>
          </p:cNvSpPr>
          <p:nvPr>
            <p:ph type="sldNum" sz="quarter" idx="10"/>
          </p:nvPr>
        </p:nvSpPr>
        <p:spPr/>
        <p:txBody>
          <a:bodyPr/>
          <a:lstStyle/>
          <a:p>
            <a:fld id="{DEC8F7F9-57EC-49CF-9FCD-2B781E4B449F}" type="slidenum">
              <a:rPr lang="en-US" smtClean="0"/>
              <a:t>17</a:t>
            </a:fld>
            <a:endParaRPr lang="en-US"/>
          </a:p>
        </p:txBody>
      </p:sp>
    </p:spTree>
    <p:extLst>
      <p:ext uri="{BB962C8B-B14F-4D97-AF65-F5344CB8AC3E}">
        <p14:creationId xmlns:p14="http://schemas.microsoft.com/office/powerpoint/2010/main" val="104289051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7.svg"/><Relationship Id="rId4" Type="http://schemas.openxmlformats.org/officeDocument/2006/relationships/image" Target="../media/image6.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Opening slide - white 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4E41B6B-AE8A-D4C4-1AC2-109ACBC9424E}"/>
              </a:ext>
            </a:extLst>
          </p:cNvPr>
          <p:cNvPicPr>
            <a:picLocks noChangeAspect="1"/>
          </p:cNvPicPr>
          <p:nvPr userDrawn="1"/>
        </p:nvPicPr>
        <p:blipFill>
          <a:blip r:embed="rId2"/>
          <a:srcRect t="16586" b="16586"/>
          <a:stretch/>
        </p:blipFill>
        <p:spPr>
          <a:xfrm>
            <a:off x="2780836" y="2338396"/>
            <a:ext cx="6629864" cy="2181208"/>
          </a:xfrm>
          <a:prstGeom prst="rect">
            <a:avLst/>
          </a:prstGeom>
        </p:spPr>
      </p:pic>
    </p:spTree>
    <p:extLst>
      <p:ext uri="{BB962C8B-B14F-4D97-AF65-F5344CB8AC3E}">
        <p14:creationId xmlns:p14="http://schemas.microsoft.com/office/powerpoint/2010/main" val="1093810283"/>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genda slide - v2">
    <p:bg>
      <p:bgPr>
        <a:solidFill>
          <a:schemeClr val="bg2"/>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952C5FA-CA46-428D-86B4-114D455DDC4A}"/>
              </a:ext>
            </a:extLst>
          </p:cNvPr>
          <p:cNvSpPr>
            <a:spLocks noGrp="1"/>
          </p:cNvSpPr>
          <p:nvPr>
            <p:ph type="body" idx="1" hasCustomPrompt="1"/>
          </p:nvPr>
        </p:nvSpPr>
        <p:spPr>
          <a:xfrm>
            <a:off x="4610100" y="2083430"/>
            <a:ext cx="7200900" cy="4545969"/>
          </a:xfrm>
        </p:spPr>
        <p:txBody>
          <a:bodyPr lIns="91440" tIns="91440" rIns="91440" bIns="91440" anchor="t">
            <a:noAutofit/>
          </a:bodyPr>
          <a:lstStyle>
            <a:lvl1pPr marL="458788" indent="-342900">
              <a:buClr>
                <a:schemeClr val="accent1"/>
              </a:buClr>
              <a:buFont typeface="Arial" panose="020B0604020202020204" pitchFamily="34" charset="0"/>
              <a:buChar char="•"/>
              <a:defRPr sz="240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Item 1</a:t>
            </a:r>
          </a:p>
          <a:p>
            <a:pPr lvl="0"/>
            <a:r>
              <a:rPr lang="en-US" dirty="0"/>
              <a:t>Item 2</a:t>
            </a:r>
          </a:p>
          <a:p>
            <a:pPr lvl="0"/>
            <a:r>
              <a:rPr lang="en-US" dirty="0"/>
              <a:t>Item 3</a:t>
            </a:r>
          </a:p>
        </p:txBody>
      </p:sp>
      <p:sp>
        <p:nvSpPr>
          <p:cNvPr id="2" name="Title 1">
            <a:extLst>
              <a:ext uri="{FF2B5EF4-FFF2-40B4-BE49-F238E27FC236}">
                <a16:creationId xmlns:a16="http://schemas.microsoft.com/office/drawing/2014/main" id="{23864E47-5787-C3C0-ABBC-86473CC4B276}"/>
              </a:ext>
            </a:extLst>
          </p:cNvPr>
          <p:cNvSpPr>
            <a:spLocks noGrp="1"/>
          </p:cNvSpPr>
          <p:nvPr>
            <p:ph type="title" hasCustomPrompt="1"/>
          </p:nvPr>
        </p:nvSpPr>
        <p:spPr>
          <a:xfrm>
            <a:off x="1344811" y="228601"/>
            <a:ext cx="6853141" cy="1600200"/>
          </a:xfrm>
        </p:spPr>
        <p:txBody>
          <a:bodyPr tIns="91440" bIns="91440" anchor="b">
            <a:normAutofit/>
          </a:bodyPr>
          <a:lstStyle>
            <a:lvl1pPr algn="l">
              <a:defRPr sz="4000" cap="none" baseline="0">
                <a:solidFill>
                  <a:schemeClr val="tx1"/>
                </a:solidFill>
              </a:defRPr>
            </a:lvl1pPr>
          </a:lstStyle>
          <a:p>
            <a:r>
              <a:rPr lang="en-US" dirty="0"/>
              <a:t>Type “agenda” here</a:t>
            </a:r>
          </a:p>
        </p:txBody>
      </p:sp>
      <p:pic>
        <p:nvPicPr>
          <p:cNvPr id="16" name="Graphic 15">
            <a:extLst>
              <a:ext uri="{FF2B5EF4-FFF2-40B4-BE49-F238E27FC236}">
                <a16:creationId xmlns:a16="http://schemas.microsoft.com/office/drawing/2014/main" id="{F6E539FF-8C9D-3C03-9207-37DB51616D8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79398" y="2095500"/>
            <a:ext cx="328244" cy="533400"/>
          </a:xfrm>
          <a:prstGeom prst="rect">
            <a:avLst/>
          </a:prstGeom>
        </p:spPr>
      </p:pic>
      <p:pic>
        <p:nvPicPr>
          <p:cNvPr id="24" name="Graphic 23">
            <a:extLst>
              <a:ext uri="{FF2B5EF4-FFF2-40B4-BE49-F238E27FC236}">
                <a16:creationId xmlns:a16="http://schemas.microsoft.com/office/drawing/2014/main" id="{92EA0610-C409-B450-3D24-8CACC47C921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767864" y="0"/>
            <a:ext cx="3429000" cy="2381250"/>
          </a:xfrm>
          <a:prstGeom prst="rect">
            <a:avLst/>
          </a:prstGeom>
        </p:spPr>
      </p:pic>
    </p:spTree>
    <p:extLst>
      <p:ext uri="{BB962C8B-B14F-4D97-AF65-F5344CB8AC3E}">
        <p14:creationId xmlns:p14="http://schemas.microsoft.com/office/powerpoint/2010/main" val="511700327"/>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ection header - v2a">
    <p:bg>
      <p:bgPr>
        <a:solidFill>
          <a:schemeClr val="bg2"/>
        </a:solidFill>
        <a:effectLst/>
      </p:bgPr>
    </p:bg>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9E823D03-9700-7EA9-6788-48F1BFD30876}"/>
              </a:ext>
            </a:extLst>
          </p:cNvPr>
          <p:cNvSpPr>
            <a:spLocks noGrp="1"/>
          </p:cNvSpPr>
          <p:nvPr>
            <p:ph type="title" hasCustomPrompt="1"/>
          </p:nvPr>
        </p:nvSpPr>
        <p:spPr>
          <a:xfrm>
            <a:off x="3467100" y="2769107"/>
            <a:ext cx="8343900" cy="1319785"/>
          </a:xfrm>
        </p:spPr>
        <p:txBody>
          <a:bodyPr anchor="ctr">
            <a:noAutofit/>
          </a:bodyPr>
          <a:lstStyle>
            <a:lvl1pPr>
              <a:defRPr sz="4800" b="0">
                <a:solidFill>
                  <a:schemeClr val="tx1"/>
                </a:solidFill>
              </a:defRPr>
            </a:lvl1pPr>
          </a:lstStyle>
          <a:p>
            <a:r>
              <a:rPr lang="en-US" dirty="0"/>
              <a:t>Click to add title</a:t>
            </a:r>
          </a:p>
        </p:txBody>
      </p:sp>
      <p:sp>
        <p:nvSpPr>
          <p:cNvPr id="3" name="Freeform: Shape 2">
            <a:extLst>
              <a:ext uri="{FF2B5EF4-FFF2-40B4-BE49-F238E27FC236}">
                <a16:creationId xmlns:a16="http://schemas.microsoft.com/office/drawing/2014/main" id="{5C10EFDC-6B56-C2B1-76CC-C1027F9941A2}"/>
              </a:ext>
            </a:extLst>
          </p:cNvPr>
          <p:cNvSpPr/>
          <p:nvPr userDrawn="1"/>
        </p:nvSpPr>
        <p:spPr>
          <a:xfrm rot="5400000">
            <a:off x="2557267" y="3283267"/>
            <a:ext cx="571507" cy="333374"/>
          </a:xfrm>
          <a:custGeom>
            <a:avLst/>
            <a:gdLst>
              <a:gd name="connsiteX0" fmla="*/ 542357 w 571507"/>
              <a:gd name="connsiteY0" fmla="*/ 333375 h 333374"/>
              <a:gd name="connsiteX1" fmla="*/ 29150 w 571507"/>
              <a:gd name="connsiteY1" fmla="*/ 333375 h 333374"/>
              <a:gd name="connsiteX2" fmla="*/ 8195 w 571507"/>
              <a:gd name="connsiteY2" fmla="*/ 282797 h 333374"/>
              <a:gd name="connsiteX3" fmla="*/ 264799 w 571507"/>
              <a:gd name="connsiteY3" fmla="*/ 9144 h 333374"/>
              <a:gd name="connsiteX4" fmla="*/ 306709 w 571507"/>
              <a:gd name="connsiteY4" fmla="*/ 9144 h 333374"/>
              <a:gd name="connsiteX5" fmla="*/ 563312 w 571507"/>
              <a:gd name="connsiteY5" fmla="*/ 282797 h 333374"/>
              <a:gd name="connsiteX6" fmla="*/ 542357 w 571507"/>
              <a:gd name="connsiteY6" fmla="*/ 333375 h 333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1507" h="333374">
                <a:moveTo>
                  <a:pt x="542357" y="333375"/>
                </a:moveTo>
                <a:lnTo>
                  <a:pt x="29150" y="333375"/>
                </a:lnTo>
                <a:cubicBezTo>
                  <a:pt x="3528" y="333375"/>
                  <a:pt x="-9616" y="301752"/>
                  <a:pt x="8195" y="282797"/>
                </a:cubicBezTo>
                <a:lnTo>
                  <a:pt x="264799" y="9144"/>
                </a:lnTo>
                <a:cubicBezTo>
                  <a:pt x="276229" y="-3048"/>
                  <a:pt x="295279" y="-3048"/>
                  <a:pt x="306709" y="9144"/>
                </a:cubicBezTo>
                <a:lnTo>
                  <a:pt x="563312" y="282797"/>
                </a:lnTo>
                <a:cubicBezTo>
                  <a:pt x="581124" y="301752"/>
                  <a:pt x="567980" y="333375"/>
                  <a:pt x="542357" y="333375"/>
                </a:cubicBezTo>
                <a:close/>
              </a:path>
            </a:pathLst>
          </a:custGeom>
          <a:noFill/>
          <a:ln w="47625" cap="flat">
            <a:solidFill>
              <a:srgbClr val="F95300"/>
            </a:solidFill>
            <a:prstDash val="solid"/>
            <a:miter/>
          </a:ln>
        </p:spPr>
        <p:txBody>
          <a:bodyPr rtlCol="0" anchor="ctr"/>
          <a:lstStyle/>
          <a:p>
            <a:endParaRPr lang="en-US"/>
          </a:p>
        </p:txBody>
      </p:sp>
      <p:cxnSp>
        <p:nvCxnSpPr>
          <p:cNvPr id="8" name="Straight Connector 7">
            <a:extLst>
              <a:ext uri="{FF2B5EF4-FFF2-40B4-BE49-F238E27FC236}">
                <a16:creationId xmlns:a16="http://schemas.microsoft.com/office/drawing/2014/main" id="{84A59CAC-39C2-747D-4A46-3156419C83A2}"/>
              </a:ext>
            </a:extLst>
          </p:cNvPr>
          <p:cNvCxnSpPr/>
          <p:nvPr userDrawn="1"/>
        </p:nvCxnSpPr>
        <p:spPr>
          <a:xfrm flipH="1">
            <a:off x="0" y="3438939"/>
            <a:ext cx="2667000" cy="0"/>
          </a:xfrm>
          <a:prstGeom prst="line">
            <a:avLst/>
          </a:prstGeom>
          <a:ln w="38100">
            <a:solidFill>
              <a:schemeClr val="accent5"/>
            </a:solidFill>
            <a:miter lim="800000"/>
            <a:headEnd type="none"/>
            <a:tailEnd type="non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326758897"/>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ection header - v2b">
    <p:bg>
      <p:bgPr>
        <a:solidFill>
          <a:schemeClr val="bg1"/>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BD7F4E9C-152D-4D2B-4CE9-9E3043E69032}"/>
              </a:ext>
            </a:extLst>
          </p:cNvPr>
          <p:cNvSpPr/>
          <p:nvPr userDrawn="1"/>
        </p:nvSpPr>
        <p:spPr>
          <a:xfrm>
            <a:off x="-24961" y="0"/>
            <a:ext cx="11045159" cy="6857999"/>
          </a:xfrm>
          <a:custGeom>
            <a:avLst/>
            <a:gdLst>
              <a:gd name="connsiteX0" fmla="*/ 0 w 372618"/>
              <a:gd name="connsiteY0" fmla="*/ 0 h 1117758"/>
              <a:gd name="connsiteX1" fmla="*/ 372618 w 372618"/>
              <a:gd name="connsiteY1" fmla="*/ 0 h 1117758"/>
              <a:gd name="connsiteX2" fmla="*/ 372618 w 372618"/>
              <a:gd name="connsiteY2" fmla="*/ 1117759 h 1117758"/>
              <a:gd name="connsiteX3" fmla="*/ 0 w 372618"/>
              <a:gd name="connsiteY3" fmla="*/ 1117759 h 1117758"/>
            </a:gdLst>
            <a:ahLst/>
            <a:cxnLst>
              <a:cxn ang="0">
                <a:pos x="connsiteX0" y="connsiteY0"/>
              </a:cxn>
              <a:cxn ang="0">
                <a:pos x="connsiteX1" y="connsiteY1"/>
              </a:cxn>
              <a:cxn ang="0">
                <a:pos x="connsiteX2" y="connsiteY2"/>
              </a:cxn>
              <a:cxn ang="0">
                <a:pos x="connsiteX3" y="connsiteY3"/>
              </a:cxn>
            </a:cxnLst>
            <a:rect l="l" t="t" r="r" b="b"/>
            <a:pathLst>
              <a:path w="372618" h="1117758">
                <a:moveTo>
                  <a:pt x="0" y="0"/>
                </a:moveTo>
                <a:lnTo>
                  <a:pt x="372618" y="0"/>
                </a:lnTo>
                <a:lnTo>
                  <a:pt x="372618" y="1117759"/>
                </a:lnTo>
                <a:lnTo>
                  <a:pt x="0" y="1117759"/>
                </a:lnTo>
                <a:close/>
              </a:path>
            </a:pathLst>
          </a:custGeom>
          <a:solidFill>
            <a:schemeClr val="accent1"/>
          </a:solidFill>
          <a:ln w="0" cap="flat">
            <a:noFill/>
            <a:prstDash val="solid"/>
            <a:miter/>
          </a:ln>
        </p:spPr>
        <p:txBody>
          <a:bodyPr rtlCol="0" anchor="ctr"/>
          <a:lstStyle/>
          <a:p>
            <a:endParaRPr lang="en-US"/>
          </a:p>
        </p:txBody>
      </p:sp>
      <p:sp>
        <p:nvSpPr>
          <p:cNvPr id="18" name="Title 1">
            <a:extLst>
              <a:ext uri="{FF2B5EF4-FFF2-40B4-BE49-F238E27FC236}">
                <a16:creationId xmlns:a16="http://schemas.microsoft.com/office/drawing/2014/main" id="{9E823D03-9700-7EA9-6788-48F1BFD30876}"/>
              </a:ext>
            </a:extLst>
          </p:cNvPr>
          <p:cNvSpPr>
            <a:spLocks noGrp="1"/>
          </p:cNvSpPr>
          <p:nvPr>
            <p:ph type="title" hasCustomPrompt="1"/>
          </p:nvPr>
        </p:nvSpPr>
        <p:spPr>
          <a:xfrm>
            <a:off x="381000" y="2769108"/>
            <a:ext cx="10172700" cy="1319785"/>
          </a:xfrm>
        </p:spPr>
        <p:txBody>
          <a:bodyPr anchor="ctr">
            <a:noAutofit/>
          </a:bodyPr>
          <a:lstStyle>
            <a:lvl1pPr>
              <a:defRPr sz="5400" b="0">
                <a:solidFill>
                  <a:schemeClr val="bg1"/>
                </a:solidFill>
              </a:defRPr>
            </a:lvl1pPr>
          </a:lstStyle>
          <a:p>
            <a:r>
              <a:rPr lang="en-US" dirty="0"/>
              <a:t>Click to add title</a:t>
            </a:r>
          </a:p>
        </p:txBody>
      </p:sp>
      <p:sp>
        <p:nvSpPr>
          <p:cNvPr id="3" name="Freeform: Shape 2">
            <a:extLst>
              <a:ext uri="{FF2B5EF4-FFF2-40B4-BE49-F238E27FC236}">
                <a16:creationId xmlns:a16="http://schemas.microsoft.com/office/drawing/2014/main" id="{1BFF6B6A-732E-8C4A-3D53-BD5D1626D1EA}"/>
              </a:ext>
            </a:extLst>
          </p:cNvPr>
          <p:cNvSpPr/>
          <p:nvPr userDrawn="1"/>
        </p:nvSpPr>
        <p:spPr>
          <a:xfrm>
            <a:off x="11116257" y="0"/>
            <a:ext cx="492300" cy="6858000"/>
          </a:xfrm>
          <a:custGeom>
            <a:avLst/>
            <a:gdLst>
              <a:gd name="connsiteX0" fmla="*/ 0 w 372618"/>
              <a:gd name="connsiteY0" fmla="*/ 0 h 1117758"/>
              <a:gd name="connsiteX1" fmla="*/ 372618 w 372618"/>
              <a:gd name="connsiteY1" fmla="*/ 0 h 1117758"/>
              <a:gd name="connsiteX2" fmla="*/ 372618 w 372618"/>
              <a:gd name="connsiteY2" fmla="*/ 1117759 h 1117758"/>
              <a:gd name="connsiteX3" fmla="*/ 0 w 372618"/>
              <a:gd name="connsiteY3" fmla="*/ 1117759 h 1117758"/>
            </a:gdLst>
            <a:ahLst/>
            <a:cxnLst>
              <a:cxn ang="0">
                <a:pos x="connsiteX0" y="connsiteY0"/>
              </a:cxn>
              <a:cxn ang="0">
                <a:pos x="connsiteX1" y="connsiteY1"/>
              </a:cxn>
              <a:cxn ang="0">
                <a:pos x="connsiteX2" y="connsiteY2"/>
              </a:cxn>
              <a:cxn ang="0">
                <a:pos x="connsiteX3" y="connsiteY3"/>
              </a:cxn>
            </a:cxnLst>
            <a:rect l="l" t="t" r="r" b="b"/>
            <a:pathLst>
              <a:path w="372618" h="1117758">
                <a:moveTo>
                  <a:pt x="0" y="0"/>
                </a:moveTo>
                <a:lnTo>
                  <a:pt x="372618" y="0"/>
                </a:lnTo>
                <a:lnTo>
                  <a:pt x="372618" y="1117759"/>
                </a:lnTo>
                <a:lnTo>
                  <a:pt x="0" y="1117759"/>
                </a:lnTo>
                <a:close/>
              </a:path>
            </a:pathLst>
          </a:custGeom>
          <a:solidFill>
            <a:srgbClr val="0E8349"/>
          </a:solidFill>
          <a:ln w="0"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066EBA19-3ACE-F161-A2E3-DA0F7695B412}"/>
              </a:ext>
            </a:extLst>
          </p:cNvPr>
          <p:cNvSpPr/>
          <p:nvPr userDrawn="1"/>
        </p:nvSpPr>
        <p:spPr>
          <a:xfrm>
            <a:off x="11699700" y="0"/>
            <a:ext cx="492300" cy="6858000"/>
          </a:xfrm>
          <a:custGeom>
            <a:avLst/>
            <a:gdLst>
              <a:gd name="connsiteX0" fmla="*/ 0 w 372618"/>
              <a:gd name="connsiteY0" fmla="*/ 0 h 1117758"/>
              <a:gd name="connsiteX1" fmla="*/ 372618 w 372618"/>
              <a:gd name="connsiteY1" fmla="*/ 0 h 1117758"/>
              <a:gd name="connsiteX2" fmla="*/ 372618 w 372618"/>
              <a:gd name="connsiteY2" fmla="*/ 1117759 h 1117758"/>
              <a:gd name="connsiteX3" fmla="*/ 0 w 372618"/>
              <a:gd name="connsiteY3" fmla="*/ 1117759 h 1117758"/>
            </a:gdLst>
            <a:ahLst/>
            <a:cxnLst>
              <a:cxn ang="0">
                <a:pos x="connsiteX0" y="connsiteY0"/>
              </a:cxn>
              <a:cxn ang="0">
                <a:pos x="connsiteX1" y="connsiteY1"/>
              </a:cxn>
              <a:cxn ang="0">
                <a:pos x="connsiteX2" y="connsiteY2"/>
              </a:cxn>
              <a:cxn ang="0">
                <a:pos x="connsiteX3" y="connsiteY3"/>
              </a:cxn>
            </a:cxnLst>
            <a:rect l="l" t="t" r="r" b="b"/>
            <a:pathLst>
              <a:path w="372618" h="1117758">
                <a:moveTo>
                  <a:pt x="0" y="0"/>
                </a:moveTo>
                <a:lnTo>
                  <a:pt x="372618" y="0"/>
                </a:lnTo>
                <a:lnTo>
                  <a:pt x="372618" y="1117759"/>
                </a:lnTo>
                <a:lnTo>
                  <a:pt x="0" y="1117759"/>
                </a:lnTo>
                <a:close/>
              </a:path>
            </a:pathLst>
          </a:custGeom>
          <a:solidFill>
            <a:srgbClr val="66A185"/>
          </a:solidFill>
          <a:ln w="0" cap="flat">
            <a:noFill/>
            <a:prstDash val="solid"/>
            <a:miter/>
          </a:ln>
        </p:spPr>
        <p:txBody>
          <a:bodyPr rtlCol="0" anchor="ctr"/>
          <a:lstStyle/>
          <a:p>
            <a:endParaRPr lang="en-US"/>
          </a:p>
        </p:txBody>
      </p:sp>
    </p:spTree>
    <p:extLst>
      <p:ext uri="{BB962C8B-B14F-4D97-AF65-F5344CB8AC3E}">
        <p14:creationId xmlns:p14="http://schemas.microsoft.com/office/powerpoint/2010/main" val="3024847458"/>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ection header - v1 &amp; v2">
    <p:bg>
      <p:bgPr>
        <a:solidFill>
          <a:srgbClr val="006334"/>
        </a:solidFill>
        <a:effectLst/>
      </p:bgPr>
    </p:bg>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9E823D03-9700-7EA9-6788-48F1BFD30876}"/>
              </a:ext>
            </a:extLst>
          </p:cNvPr>
          <p:cNvSpPr>
            <a:spLocks noGrp="1"/>
          </p:cNvSpPr>
          <p:nvPr>
            <p:ph type="title" hasCustomPrompt="1"/>
          </p:nvPr>
        </p:nvSpPr>
        <p:spPr>
          <a:xfrm>
            <a:off x="609600" y="2440056"/>
            <a:ext cx="8915400" cy="1319785"/>
          </a:xfrm>
        </p:spPr>
        <p:txBody>
          <a:bodyPr anchor="b">
            <a:noAutofit/>
          </a:bodyPr>
          <a:lstStyle>
            <a:lvl1pPr>
              <a:defRPr sz="5400" b="0">
                <a:solidFill>
                  <a:schemeClr val="bg1"/>
                </a:solidFill>
              </a:defRPr>
            </a:lvl1pPr>
          </a:lstStyle>
          <a:p>
            <a:r>
              <a:rPr lang="en-US" dirty="0"/>
              <a:t>Click to add title</a:t>
            </a:r>
          </a:p>
        </p:txBody>
      </p:sp>
      <p:cxnSp>
        <p:nvCxnSpPr>
          <p:cNvPr id="2" name="Straight Connector 1">
            <a:extLst>
              <a:ext uri="{FF2B5EF4-FFF2-40B4-BE49-F238E27FC236}">
                <a16:creationId xmlns:a16="http://schemas.microsoft.com/office/drawing/2014/main" id="{6EF414E7-DBEE-FD7A-2361-D1205BB1FD19}"/>
              </a:ext>
            </a:extLst>
          </p:cNvPr>
          <p:cNvCxnSpPr>
            <a:cxnSpLocks/>
          </p:cNvCxnSpPr>
          <p:nvPr userDrawn="1"/>
        </p:nvCxnSpPr>
        <p:spPr>
          <a:xfrm flipH="1">
            <a:off x="0" y="3898989"/>
            <a:ext cx="9525000" cy="0"/>
          </a:xfrm>
          <a:prstGeom prst="line">
            <a:avLst/>
          </a:prstGeom>
          <a:ln w="38100">
            <a:solidFill>
              <a:schemeClr val="bg1"/>
            </a:solidFill>
            <a:miter lim="800000"/>
            <a:headEnd type="none"/>
            <a:tailEnd type="non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519586107"/>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Full image">
    <p:bg>
      <p:bgPr>
        <a:solidFill>
          <a:schemeClr val="bg1"/>
        </a:solidFill>
        <a:effectLst/>
      </p:bgPr>
    </p:bg>
    <p:spTree>
      <p:nvGrpSpPr>
        <p:cNvPr id="1" name=""/>
        <p:cNvGrpSpPr/>
        <p:nvPr/>
      </p:nvGrpSpPr>
      <p:grpSpPr>
        <a:xfrm>
          <a:off x="0" y="0"/>
          <a:ext cx="0" cy="0"/>
          <a:chOff x="0" y="0"/>
          <a:chExt cx="0" cy="0"/>
        </a:xfrm>
      </p:grpSpPr>
      <p:sp>
        <p:nvSpPr>
          <p:cNvPr id="8" name="Picture Placeholder 8">
            <a:extLst>
              <a:ext uri="{FF2B5EF4-FFF2-40B4-BE49-F238E27FC236}">
                <a16:creationId xmlns:a16="http://schemas.microsoft.com/office/drawing/2014/main" id="{489A1DDC-46B8-CE8E-0659-62394B1B8227}"/>
              </a:ext>
            </a:extLst>
          </p:cNvPr>
          <p:cNvSpPr>
            <a:spLocks noGrp="1"/>
          </p:cNvSpPr>
          <p:nvPr>
            <p:ph type="pic" sz="quarter" idx="13"/>
          </p:nvPr>
        </p:nvSpPr>
        <p:spPr>
          <a:xfrm>
            <a:off x="0" y="0"/>
            <a:ext cx="12192000" cy="6857999"/>
          </a:xfrm>
          <a:solidFill>
            <a:schemeClr val="bg1">
              <a:lumMod val="50000"/>
            </a:schemeClr>
          </a:solidFill>
        </p:spPr>
        <p:txBody>
          <a:bodyPr/>
          <a:lstStyle>
            <a:lvl1pPr>
              <a:defRPr baseline="0"/>
            </a:lvl1pPr>
          </a:lstStyle>
          <a:p>
            <a:r>
              <a:rPr lang="en-US"/>
              <a:t>Click icon to add picture</a:t>
            </a:r>
            <a:endParaRPr lang="en-US" dirty="0"/>
          </a:p>
        </p:txBody>
      </p:sp>
      <p:sp>
        <p:nvSpPr>
          <p:cNvPr id="4" name="Date Placeholder 3">
            <a:extLst>
              <a:ext uri="{FF2B5EF4-FFF2-40B4-BE49-F238E27FC236}">
                <a16:creationId xmlns:a16="http://schemas.microsoft.com/office/drawing/2014/main" id="{32DC00ED-BF76-4FC6-8F76-A08D9AAE4684}"/>
              </a:ext>
            </a:extLst>
          </p:cNvPr>
          <p:cNvSpPr>
            <a:spLocks noGrp="1"/>
          </p:cNvSpPr>
          <p:nvPr>
            <p:ph type="dt" sz="half" idx="10"/>
          </p:nvPr>
        </p:nvSpPr>
        <p:spPr>
          <a:xfrm>
            <a:off x="381000" y="6629400"/>
            <a:ext cx="1371600" cy="114300"/>
          </a:xfrm>
          <a:prstGeom prst="rect">
            <a:avLst/>
          </a:prstGeom>
        </p:spPr>
        <p:txBody>
          <a:bodyPr/>
          <a:lstStyle/>
          <a:p>
            <a:fld id="{5958763E-B898-436D-883D-03711491D54A}" type="datetimeFigureOut">
              <a:rPr lang="en-US" smtClean="0"/>
              <a:t>5/20/2024</a:t>
            </a:fld>
            <a:endParaRPr lang="en-US"/>
          </a:p>
        </p:txBody>
      </p:sp>
      <p:sp>
        <p:nvSpPr>
          <p:cNvPr id="5" name="Footer Placeholder 4">
            <a:extLst>
              <a:ext uri="{FF2B5EF4-FFF2-40B4-BE49-F238E27FC236}">
                <a16:creationId xmlns:a16="http://schemas.microsoft.com/office/drawing/2014/main" id="{57B6BB6F-275F-40A4-B65D-77498F7D238B}"/>
              </a:ext>
            </a:extLst>
          </p:cNvPr>
          <p:cNvSpPr>
            <a:spLocks noGrp="1"/>
          </p:cNvSpPr>
          <p:nvPr>
            <p:ph type="ftr" sz="quarter" idx="11"/>
          </p:nvPr>
        </p:nvSpPr>
        <p:spPr>
          <a:xfrm>
            <a:off x="2209800" y="6629401"/>
            <a:ext cx="7772400" cy="114300"/>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8D07C52-7E90-4100-9E15-9963F85DFA77}"/>
              </a:ext>
            </a:extLst>
          </p:cNvPr>
          <p:cNvSpPr>
            <a:spLocks noGrp="1"/>
          </p:cNvSpPr>
          <p:nvPr>
            <p:ph type="sldNum" sz="quarter" idx="12"/>
          </p:nvPr>
        </p:nvSpPr>
        <p:spPr>
          <a:xfrm>
            <a:off x="10439400" y="6629400"/>
            <a:ext cx="1371600" cy="114299"/>
          </a:xfrm>
          <a:prstGeom prst="rect">
            <a:avLst/>
          </a:prstGeom>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2854961566"/>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ub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8EBF06C-5074-4EAE-BC2A-F332C3F56963}"/>
              </a:ext>
            </a:extLst>
          </p:cNvPr>
          <p:cNvSpPr/>
          <p:nvPr/>
        </p:nvSpPr>
        <p:spPr bwMode="auto">
          <a:xfrm>
            <a:off x="0" y="0"/>
            <a:ext cx="5181600" cy="6858000"/>
          </a:xfrm>
          <a:prstGeom prst="rect">
            <a:avLst/>
          </a:prstGeom>
          <a:solidFill>
            <a:schemeClr val="bg2"/>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B2A0796D-FA9D-4300-8DDD-46D303CECD74}"/>
              </a:ext>
            </a:extLst>
          </p:cNvPr>
          <p:cNvSpPr>
            <a:spLocks noGrp="1"/>
          </p:cNvSpPr>
          <p:nvPr>
            <p:ph type="title" hasCustomPrompt="1"/>
          </p:nvPr>
        </p:nvSpPr>
        <p:spPr>
          <a:xfrm>
            <a:off x="381000" y="2062162"/>
            <a:ext cx="4572000" cy="2738438"/>
          </a:xfrm>
        </p:spPr>
        <p:txBody>
          <a:bodyPr tIns="91440" bIns="91440" anchor="ctr">
            <a:normAutofit/>
          </a:bodyPr>
          <a:lstStyle>
            <a:lvl1pPr>
              <a:defRPr sz="4000">
                <a:solidFill>
                  <a:schemeClr val="tx1"/>
                </a:solidFill>
              </a:defRPr>
            </a:lvl1pPr>
          </a:lstStyle>
          <a:p>
            <a:r>
              <a:rPr lang="en-US" dirty="0"/>
              <a:t>Click to edit master title style</a:t>
            </a:r>
          </a:p>
        </p:txBody>
      </p:sp>
      <p:sp>
        <p:nvSpPr>
          <p:cNvPr id="3" name="Text Placeholder 2">
            <a:extLst>
              <a:ext uri="{FF2B5EF4-FFF2-40B4-BE49-F238E27FC236}">
                <a16:creationId xmlns:a16="http://schemas.microsoft.com/office/drawing/2014/main" id="{3952C5FA-CA46-428D-86B4-114D455DDC4A}"/>
              </a:ext>
            </a:extLst>
          </p:cNvPr>
          <p:cNvSpPr>
            <a:spLocks noGrp="1"/>
          </p:cNvSpPr>
          <p:nvPr>
            <p:ph type="body" idx="1" hasCustomPrompt="1"/>
          </p:nvPr>
        </p:nvSpPr>
        <p:spPr>
          <a:xfrm>
            <a:off x="5410200" y="2062162"/>
            <a:ext cx="6400800" cy="2738438"/>
          </a:xfrm>
        </p:spPr>
        <p:txBody>
          <a:bodyPr lIns="91440" tIns="91440" rIns="91440" bIns="91440" anchor="ctr">
            <a:noAutofit/>
          </a:bodyPr>
          <a:lstStyle>
            <a:lvl1pPr marL="344488" indent="-231775">
              <a:buFont typeface="Arial" panose="020B0604020202020204" pitchFamily="34" charset="0"/>
              <a:buChar char="•"/>
              <a:defRPr sz="2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3102039207"/>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itle and content - gree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F51F5F-9E3D-461E-A9A2-DEAD886C2CC4}"/>
              </a:ext>
            </a:extLst>
          </p:cNvPr>
          <p:cNvSpPr>
            <a:spLocks noGrp="1"/>
          </p:cNvSpPr>
          <p:nvPr>
            <p:ph type="title" hasCustomPrompt="1"/>
          </p:nvPr>
        </p:nvSpPr>
        <p:spPr>
          <a:xfrm>
            <a:off x="1524" y="0"/>
            <a:ext cx="12190476" cy="1138773"/>
          </a:xfrm>
          <a:solidFill>
            <a:schemeClr val="accent1"/>
          </a:solidFill>
          <a:ln>
            <a:noFill/>
          </a:ln>
        </p:spPr>
        <p:txBody>
          <a:bodyPr wrap="square" lIns="457200" tIns="91440" bIns="0">
            <a:noAutofit/>
          </a:bodyPr>
          <a:lstStyle>
            <a:lvl1pPr>
              <a:lnSpc>
                <a:spcPct val="85000"/>
              </a:lnSpc>
              <a:defRPr sz="3200">
                <a:solidFill>
                  <a:schemeClr val="bg1"/>
                </a:solidFill>
              </a:defRPr>
            </a:lvl1pPr>
          </a:lstStyle>
          <a:p>
            <a:r>
              <a:rPr lang="en-US" dirty="0"/>
              <a:t>Click to edit master title style</a:t>
            </a:r>
          </a:p>
        </p:txBody>
      </p:sp>
      <p:sp>
        <p:nvSpPr>
          <p:cNvPr id="4" name="Date Placeholder 3">
            <a:extLst>
              <a:ext uri="{FF2B5EF4-FFF2-40B4-BE49-F238E27FC236}">
                <a16:creationId xmlns:a16="http://schemas.microsoft.com/office/drawing/2014/main" id="{A56684CE-E12F-45BC-9163-59E6D2ABCFCA}"/>
              </a:ext>
            </a:extLst>
          </p:cNvPr>
          <p:cNvSpPr>
            <a:spLocks noGrp="1"/>
          </p:cNvSpPr>
          <p:nvPr>
            <p:ph type="dt" sz="half" idx="10"/>
          </p:nvPr>
        </p:nvSpPr>
        <p:spPr>
          <a:xfrm>
            <a:off x="381000" y="6629400"/>
            <a:ext cx="1371600" cy="114300"/>
          </a:xfrm>
          <a:prstGeom prst="rect">
            <a:avLst/>
          </a:prstGeom>
        </p:spPr>
        <p:txBody>
          <a:bodyPr/>
          <a:lstStyle/>
          <a:p>
            <a:fld id="{5958763E-B898-436D-883D-03711491D54A}" type="datetimeFigureOut">
              <a:rPr lang="en-US" smtClean="0"/>
              <a:t>5/20/2024</a:t>
            </a:fld>
            <a:endParaRPr lang="en-US"/>
          </a:p>
        </p:txBody>
      </p:sp>
      <p:sp>
        <p:nvSpPr>
          <p:cNvPr id="5" name="Footer Placeholder 4">
            <a:extLst>
              <a:ext uri="{FF2B5EF4-FFF2-40B4-BE49-F238E27FC236}">
                <a16:creationId xmlns:a16="http://schemas.microsoft.com/office/drawing/2014/main" id="{A93279CC-07CA-4AC5-A1AC-1010514EF125}"/>
              </a:ext>
            </a:extLst>
          </p:cNvPr>
          <p:cNvSpPr>
            <a:spLocks noGrp="1"/>
          </p:cNvSpPr>
          <p:nvPr>
            <p:ph type="ftr" sz="quarter" idx="11"/>
          </p:nvPr>
        </p:nvSpPr>
        <p:spPr>
          <a:xfrm>
            <a:off x="2209800" y="6629401"/>
            <a:ext cx="7772400" cy="114300"/>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2060A737-103C-43F6-85F3-E27022DEB63B}"/>
              </a:ext>
            </a:extLst>
          </p:cNvPr>
          <p:cNvSpPr>
            <a:spLocks noGrp="1"/>
          </p:cNvSpPr>
          <p:nvPr>
            <p:ph type="sldNum" sz="quarter" idx="12"/>
          </p:nvPr>
        </p:nvSpPr>
        <p:spPr>
          <a:xfrm>
            <a:off x="10439400" y="6629400"/>
            <a:ext cx="1371600" cy="114299"/>
          </a:xfrm>
          <a:prstGeom prst="rect">
            <a:avLst/>
          </a:prstGeom>
        </p:spPr>
        <p:txBody>
          <a:bodyPr/>
          <a:lstStyle/>
          <a:p>
            <a:fld id="{C15D44F4-F215-4E77-8A37-E5924A9890F9}" type="slidenum">
              <a:rPr lang="en-US" smtClean="0"/>
              <a:t>‹#›</a:t>
            </a:fld>
            <a:endParaRPr lang="en-US"/>
          </a:p>
        </p:txBody>
      </p:sp>
      <p:sp>
        <p:nvSpPr>
          <p:cNvPr id="7" name="Content Placeholder 2">
            <a:extLst>
              <a:ext uri="{FF2B5EF4-FFF2-40B4-BE49-F238E27FC236}">
                <a16:creationId xmlns:a16="http://schemas.microsoft.com/office/drawing/2014/main" id="{7A49DC88-2291-80F8-CFA6-5522D11015CC}"/>
              </a:ext>
            </a:extLst>
          </p:cNvPr>
          <p:cNvSpPr>
            <a:spLocks noGrp="1"/>
          </p:cNvSpPr>
          <p:nvPr>
            <p:ph idx="1" hasCustomPrompt="1"/>
          </p:nvPr>
        </p:nvSpPr>
        <p:spPr>
          <a:xfrm>
            <a:off x="381000" y="1247480"/>
            <a:ext cx="11430000" cy="5153319"/>
          </a:xfrm>
        </p:spPr>
        <p:txBody>
          <a:bodyPr/>
          <a:lstStyle>
            <a:lvl1pPr marL="347472" indent="-228600">
              <a:defRPr/>
            </a:lvl1pPr>
            <a:lvl2pPr indent="-228600">
              <a:defRPr/>
            </a:lvl2pPr>
            <a:lvl3pPr>
              <a:defRPr>
                <a:solidFill>
                  <a:schemeClr val="tx1"/>
                </a:solidFill>
              </a:defRPr>
            </a:lvl3pPr>
            <a:lvl4pPr>
              <a:defRPr>
                <a:solidFill>
                  <a:schemeClr val="tx1"/>
                </a:solidFill>
              </a:defRPr>
            </a:lvl4pPr>
            <a:lvl5pPr marL="1481328" indent="-228600">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54600954"/>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le and content - green - 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F51F5F-9E3D-461E-A9A2-DEAD886C2CC4}"/>
              </a:ext>
            </a:extLst>
          </p:cNvPr>
          <p:cNvSpPr>
            <a:spLocks noGrp="1"/>
          </p:cNvSpPr>
          <p:nvPr>
            <p:ph type="title" hasCustomPrompt="1"/>
          </p:nvPr>
        </p:nvSpPr>
        <p:spPr>
          <a:xfrm>
            <a:off x="1524" y="0"/>
            <a:ext cx="11023590" cy="1138773"/>
          </a:xfrm>
          <a:solidFill>
            <a:schemeClr val="accent1"/>
          </a:solidFill>
          <a:ln>
            <a:noFill/>
          </a:ln>
        </p:spPr>
        <p:txBody>
          <a:bodyPr wrap="square" lIns="457200" tIns="91440" bIns="0">
            <a:noAutofit/>
          </a:bodyPr>
          <a:lstStyle>
            <a:lvl1pPr>
              <a:lnSpc>
                <a:spcPct val="85000"/>
              </a:lnSpc>
              <a:defRPr sz="3200">
                <a:solidFill>
                  <a:schemeClr val="bg1"/>
                </a:solidFill>
              </a:defRPr>
            </a:lvl1pPr>
          </a:lstStyle>
          <a:p>
            <a:r>
              <a:rPr lang="en-US" dirty="0"/>
              <a:t>Click to edit master title style</a:t>
            </a:r>
          </a:p>
        </p:txBody>
      </p:sp>
      <p:sp>
        <p:nvSpPr>
          <p:cNvPr id="4" name="Date Placeholder 3">
            <a:extLst>
              <a:ext uri="{FF2B5EF4-FFF2-40B4-BE49-F238E27FC236}">
                <a16:creationId xmlns:a16="http://schemas.microsoft.com/office/drawing/2014/main" id="{A56684CE-E12F-45BC-9163-59E6D2ABCFCA}"/>
              </a:ext>
            </a:extLst>
          </p:cNvPr>
          <p:cNvSpPr>
            <a:spLocks noGrp="1"/>
          </p:cNvSpPr>
          <p:nvPr>
            <p:ph type="dt" sz="half" idx="10"/>
          </p:nvPr>
        </p:nvSpPr>
        <p:spPr>
          <a:xfrm>
            <a:off x="381000" y="6629400"/>
            <a:ext cx="1371600" cy="114300"/>
          </a:xfrm>
          <a:prstGeom prst="rect">
            <a:avLst/>
          </a:prstGeom>
        </p:spPr>
        <p:txBody>
          <a:bodyPr/>
          <a:lstStyle/>
          <a:p>
            <a:fld id="{5958763E-B898-436D-883D-03711491D54A}" type="datetimeFigureOut">
              <a:rPr lang="en-US" smtClean="0"/>
              <a:t>5/20/2024</a:t>
            </a:fld>
            <a:endParaRPr lang="en-US"/>
          </a:p>
        </p:txBody>
      </p:sp>
      <p:sp>
        <p:nvSpPr>
          <p:cNvPr id="5" name="Footer Placeholder 4">
            <a:extLst>
              <a:ext uri="{FF2B5EF4-FFF2-40B4-BE49-F238E27FC236}">
                <a16:creationId xmlns:a16="http://schemas.microsoft.com/office/drawing/2014/main" id="{A93279CC-07CA-4AC5-A1AC-1010514EF125}"/>
              </a:ext>
            </a:extLst>
          </p:cNvPr>
          <p:cNvSpPr>
            <a:spLocks noGrp="1"/>
          </p:cNvSpPr>
          <p:nvPr>
            <p:ph type="ftr" sz="quarter" idx="11"/>
          </p:nvPr>
        </p:nvSpPr>
        <p:spPr>
          <a:xfrm>
            <a:off x="2209800" y="6629401"/>
            <a:ext cx="7772400" cy="114300"/>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2060A737-103C-43F6-85F3-E27022DEB63B}"/>
              </a:ext>
            </a:extLst>
          </p:cNvPr>
          <p:cNvSpPr>
            <a:spLocks noGrp="1"/>
          </p:cNvSpPr>
          <p:nvPr>
            <p:ph type="sldNum" sz="quarter" idx="12"/>
          </p:nvPr>
        </p:nvSpPr>
        <p:spPr>
          <a:xfrm>
            <a:off x="10439400" y="6629400"/>
            <a:ext cx="1371600" cy="114299"/>
          </a:xfrm>
          <a:prstGeom prst="rect">
            <a:avLst/>
          </a:prstGeom>
        </p:spPr>
        <p:txBody>
          <a:bodyPr/>
          <a:lstStyle/>
          <a:p>
            <a:fld id="{C15D44F4-F215-4E77-8A37-E5924A9890F9}" type="slidenum">
              <a:rPr lang="en-US" smtClean="0"/>
              <a:t>‹#›</a:t>
            </a:fld>
            <a:endParaRPr lang="en-US"/>
          </a:p>
        </p:txBody>
      </p:sp>
      <p:sp>
        <p:nvSpPr>
          <p:cNvPr id="7" name="Content Placeholder 2">
            <a:extLst>
              <a:ext uri="{FF2B5EF4-FFF2-40B4-BE49-F238E27FC236}">
                <a16:creationId xmlns:a16="http://schemas.microsoft.com/office/drawing/2014/main" id="{7A49DC88-2291-80F8-CFA6-5522D11015CC}"/>
              </a:ext>
            </a:extLst>
          </p:cNvPr>
          <p:cNvSpPr>
            <a:spLocks noGrp="1"/>
          </p:cNvSpPr>
          <p:nvPr>
            <p:ph idx="1" hasCustomPrompt="1"/>
          </p:nvPr>
        </p:nvSpPr>
        <p:spPr>
          <a:xfrm>
            <a:off x="381000" y="1247480"/>
            <a:ext cx="11430000" cy="5153319"/>
          </a:xfrm>
        </p:spPr>
        <p:txBody>
          <a:bodyPr/>
          <a:lstStyle>
            <a:lvl1pPr marL="347472" indent="-228600">
              <a:defRPr/>
            </a:lvl1pPr>
            <a:lvl2pPr indent="-228600">
              <a:defRPr/>
            </a:lvl2pPr>
            <a:lvl3pPr>
              <a:defRPr>
                <a:solidFill>
                  <a:schemeClr val="tx1"/>
                </a:solidFill>
              </a:defRPr>
            </a:lvl3pPr>
            <a:lvl4pPr>
              <a:defRPr>
                <a:solidFill>
                  <a:schemeClr val="tx1"/>
                </a:solidFill>
              </a:defRPr>
            </a:lvl4pPr>
            <a:lvl5pPr marL="1481328" indent="-228600">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reeform: Shape 2">
            <a:extLst>
              <a:ext uri="{FF2B5EF4-FFF2-40B4-BE49-F238E27FC236}">
                <a16:creationId xmlns:a16="http://schemas.microsoft.com/office/drawing/2014/main" id="{B94C86F6-D51F-4C71-7839-5C32FB6D105B}"/>
              </a:ext>
            </a:extLst>
          </p:cNvPr>
          <p:cNvSpPr/>
          <p:nvPr userDrawn="1"/>
        </p:nvSpPr>
        <p:spPr>
          <a:xfrm>
            <a:off x="11116257" y="0"/>
            <a:ext cx="492300" cy="1138773"/>
          </a:xfrm>
          <a:custGeom>
            <a:avLst/>
            <a:gdLst>
              <a:gd name="connsiteX0" fmla="*/ 0 w 372618"/>
              <a:gd name="connsiteY0" fmla="*/ 0 h 1117758"/>
              <a:gd name="connsiteX1" fmla="*/ 372618 w 372618"/>
              <a:gd name="connsiteY1" fmla="*/ 0 h 1117758"/>
              <a:gd name="connsiteX2" fmla="*/ 372618 w 372618"/>
              <a:gd name="connsiteY2" fmla="*/ 1117759 h 1117758"/>
              <a:gd name="connsiteX3" fmla="*/ 0 w 372618"/>
              <a:gd name="connsiteY3" fmla="*/ 1117759 h 1117758"/>
            </a:gdLst>
            <a:ahLst/>
            <a:cxnLst>
              <a:cxn ang="0">
                <a:pos x="connsiteX0" y="connsiteY0"/>
              </a:cxn>
              <a:cxn ang="0">
                <a:pos x="connsiteX1" y="connsiteY1"/>
              </a:cxn>
              <a:cxn ang="0">
                <a:pos x="connsiteX2" y="connsiteY2"/>
              </a:cxn>
              <a:cxn ang="0">
                <a:pos x="connsiteX3" y="connsiteY3"/>
              </a:cxn>
            </a:cxnLst>
            <a:rect l="l" t="t" r="r" b="b"/>
            <a:pathLst>
              <a:path w="372618" h="1117758">
                <a:moveTo>
                  <a:pt x="0" y="0"/>
                </a:moveTo>
                <a:lnTo>
                  <a:pt x="372618" y="0"/>
                </a:lnTo>
                <a:lnTo>
                  <a:pt x="372618" y="1117759"/>
                </a:lnTo>
                <a:lnTo>
                  <a:pt x="0" y="1117759"/>
                </a:lnTo>
                <a:close/>
              </a:path>
            </a:pathLst>
          </a:custGeom>
          <a:solidFill>
            <a:srgbClr val="0E8349"/>
          </a:solidFill>
          <a:ln w="0"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F2286D3D-5FBB-C93B-D56D-E4DC87C0C8D2}"/>
              </a:ext>
            </a:extLst>
          </p:cNvPr>
          <p:cNvSpPr/>
          <p:nvPr userDrawn="1"/>
        </p:nvSpPr>
        <p:spPr>
          <a:xfrm>
            <a:off x="11699700" y="0"/>
            <a:ext cx="492300" cy="1138773"/>
          </a:xfrm>
          <a:custGeom>
            <a:avLst/>
            <a:gdLst>
              <a:gd name="connsiteX0" fmla="*/ 0 w 372618"/>
              <a:gd name="connsiteY0" fmla="*/ 0 h 1117758"/>
              <a:gd name="connsiteX1" fmla="*/ 372618 w 372618"/>
              <a:gd name="connsiteY1" fmla="*/ 0 h 1117758"/>
              <a:gd name="connsiteX2" fmla="*/ 372618 w 372618"/>
              <a:gd name="connsiteY2" fmla="*/ 1117759 h 1117758"/>
              <a:gd name="connsiteX3" fmla="*/ 0 w 372618"/>
              <a:gd name="connsiteY3" fmla="*/ 1117759 h 1117758"/>
            </a:gdLst>
            <a:ahLst/>
            <a:cxnLst>
              <a:cxn ang="0">
                <a:pos x="connsiteX0" y="connsiteY0"/>
              </a:cxn>
              <a:cxn ang="0">
                <a:pos x="connsiteX1" y="connsiteY1"/>
              </a:cxn>
              <a:cxn ang="0">
                <a:pos x="connsiteX2" y="connsiteY2"/>
              </a:cxn>
              <a:cxn ang="0">
                <a:pos x="connsiteX3" y="connsiteY3"/>
              </a:cxn>
            </a:cxnLst>
            <a:rect l="l" t="t" r="r" b="b"/>
            <a:pathLst>
              <a:path w="372618" h="1117758">
                <a:moveTo>
                  <a:pt x="0" y="0"/>
                </a:moveTo>
                <a:lnTo>
                  <a:pt x="372618" y="0"/>
                </a:lnTo>
                <a:lnTo>
                  <a:pt x="372618" y="1117759"/>
                </a:lnTo>
                <a:lnTo>
                  <a:pt x="0" y="1117759"/>
                </a:lnTo>
                <a:close/>
              </a:path>
            </a:pathLst>
          </a:custGeom>
          <a:solidFill>
            <a:srgbClr val="66A185"/>
          </a:solidFill>
          <a:ln w="0" cap="flat">
            <a:noFill/>
            <a:prstDash val="solid"/>
            <a:miter/>
          </a:ln>
        </p:spPr>
        <p:txBody>
          <a:bodyPr rtlCol="0" anchor="ctr"/>
          <a:lstStyle/>
          <a:p>
            <a:endParaRPr lang="en-US"/>
          </a:p>
        </p:txBody>
      </p:sp>
    </p:spTree>
    <p:extLst>
      <p:ext uri="{BB962C8B-B14F-4D97-AF65-F5344CB8AC3E}">
        <p14:creationId xmlns:p14="http://schemas.microsoft.com/office/powerpoint/2010/main" val="3650721984"/>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itle and content - green -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F51F5F-9E3D-461E-A9A2-DEAD886C2CC4}"/>
              </a:ext>
            </a:extLst>
          </p:cNvPr>
          <p:cNvSpPr>
            <a:spLocks noGrp="1"/>
          </p:cNvSpPr>
          <p:nvPr>
            <p:ph type="title" hasCustomPrompt="1"/>
          </p:nvPr>
        </p:nvSpPr>
        <p:spPr>
          <a:xfrm>
            <a:off x="1524" y="0"/>
            <a:ext cx="11023590" cy="1138773"/>
          </a:xfrm>
          <a:solidFill>
            <a:schemeClr val="bg2"/>
          </a:solidFill>
          <a:ln>
            <a:noFill/>
          </a:ln>
        </p:spPr>
        <p:txBody>
          <a:bodyPr wrap="square" lIns="457200" tIns="91440" bIns="0">
            <a:noAutofit/>
          </a:bodyPr>
          <a:lstStyle>
            <a:lvl1pPr>
              <a:lnSpc>
                <a:spcPct val="85000"/>
              </a:lnSpc>
              <a:defRPr sz="3200">
                <a:solidFill>
                  <a:schemeClr val="tx1"/>
                </a:solidFill>
              </a:defRPr>
            </a:lvl1pPr>
          </a:lstStyle>
          <a:p>
            <a:r>
              <a:rPr lang="en-US" dirty="0"/>
              <a:t>Click to edit master title style</a:t>
            </a:r>
          </a:p>
        </p:txBody>
      </p:sp>
      <p:sp>
        <p:nvSpPr>
          <p:cNvPr id="4" name="Date Placeholder 3">
            <a:extLst>
              <a:ext uri="{FF2B5EF4-FFF2-40B4-BE49-F238E27FC236}">
                <a16:creationId xmlns:a16="http://schemas.microsoft.com/office/drawing/2014/main" id="{A56684CE-E12F-45BC-9163-59E6D2ABCFCA}"/>
              </a:ext>
            </a:extLst>
          </p:cNvPr>
          <p:cNvSpPr>
            <a:spLocks noGrp="1"/>
          </p:cNvSpPr>
          <p:nvPr>
            <p:ph type="dt" sz="half" idx="10"/>
          </p:nvPr>
        </p:nvSpPr>
        <p:spPr>
          <a:xfrm>
            <a:off x="381000" y="6629400"/>
            <a:ext cx="1371600" cy="114300"/>
          </a:xfrm>
          <a:prstGeom prst="rect">
            <a:avLst/>
          </a:prstGeom>
        </p:spPr>
        <p:txBody>
          <a:bodyPr/>
          <a:lstStyle/>
          <a:p>
            <a:fld id="{5958763E-B898-436D-883D-03711491D54A}" type="datetimeFigureOut">
              <a:rPr lang="en-US" smtClean="0"/>
              <a:t>5/20/2024</a:t>
            </a:fld>
            <a:endParaRPr lang="en-US"/>
          </a:p>
        </p:txBody>
      </p:sp>
      <p:sp>
        <p:nvSpPr>
          <p:cNvPr id="5" name="Footer Placeholder 4">
            <a:extLst>
              <a:ext uri="{FF2B5EF4-FFF2-40B4-BE49-F238E27FC236}">
                <a16:creationId xmlns:a16="http://schemas.microsoft.com/office/drawing/2014/main" id="{A93279CC-07CA-4AC5-A1AC-1010514EF125}"/>
              </a:ext>
            </a:extLst>
          </p:cNvPr>
          <p:cNvSpPr>
            <a:spLocks noGrp="1"/>
          </p:cNvSpPr>
          <p:nvPr>
            <p:ph type="ftr" sz="quarter" idx="11"/>
          </p:nvPr>
        </p:nvSpPr>
        <p:spPr>
          <a:xfrm>
            <a:off x="2209800" y="6629401"/>
            <a:ext cx="7772400" cy="114300"/>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2060A737-103C-43F6-85F3-E27022DEB63B}"/>
              </a:ext>
            </a:extLst>
          </p:cNvPr>
          <p:cNvSpPr>
            <a:spLocks noGrp="1"/>
          </p:cNvSpPr>
          <p:nvPr>
            <p:ph type="sldNum" sz="quarter" idx="12"/>
          </p:nvPr>
        </p:nvSpPr>
        <p:spPr>
          <a:xfrm>
            <a:off x="10439400" y="6629400"/>
            <a:ext cx="1371600" cy="114299"/>
          </a:xfrm>
          <a:prstGeom prst="rect">
            <a:avLst/>
          </a:prstGeom>
        </p:spPr>
        <p:txBody>
          <a:bodyPr/>
          <a:lstStyle/>
          <a:p>
            <a:fld id="{C15D44F4-F215-4E77-8A37-E5924A9890F9}" type="slidenum">
              <a:rPr lang="en-US" smtClean="0"/>
              <a:t>‹#›</a:t>
            </a:fld>
            <a:endParaRPr lang="en-US"/>
          </a:p>
        </p:txBody>
      </p:sp>
      <p:sp>
        <p:nvSpPr>
          <p:cNvPr id="7" name="Content Placeholder 2">
            <a:extLst>
              <a:ext uri="{FF2B5EF4-FFF2-40B4-BE49-F238E27FC236}">
                <a16:creationId xmlns:a16="http://schemas.microsoft.com/office/drawing/2014/main" id="{7A49DC88-2291-80F8-CFA6-5522D11015CC}"/>
              </a:ext>
            </a:extLst>
          </p:cNvPr>
          <p:cNvSpPr>
            <a:spLocks noGrp="1"/>
          </p:cNvSpPr>
          <p:nvPr>
            <p:ph idx="1" hasCustomPrompt="1"/>
          </p:nvPr>
        </p:nvSpPr>
        <p:spPr>
          <a:xfrm>
            <a:off x="381000" y="1247480"/>
            <a:ext cx="11430000" cy="5153319"/>
          </a:xfrm>
        </p:spPr>
        <p:txBody>
          <a:bodyPr/>
          <a:lstStyle>
            <a:lvl1pPr marL="347472" indent="-228600">
              <a:defRPr/>
            </a:lvl1pPr>
            <a:lvl2pPr indent="-228600">
              <a:defRPr/>
            </a:lvl2pPr>
            <a:lvl3pPr>
              <a:defRPr>
                <a:solidFill>
                  <a:schemeClr val="tx1"/>
                </a:solidFill>
              </a:defRPr>
            </a:lvl3pPr>
            <a:lvl4pPr>
              <a:defRPr>
                <a:solidFill>
                  <a:schemeClr val="tx1"/>
                </a:solidFill>
              </a:defRPr>
            </a:lvl4pPr>
            <a:lvl5pPr marL="1481328" indent="-228600">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reeform: Shape 2">
            <a:extLst>
              <a:ext uri="{FF2B5EF4-FFF2-40B4-BE49-F238E27FC236}">
                <a16:creationId xmlns:a16="http://schemas.microsoft.com/office/drawing/2014/main" id="{B94C86F6-D51F-4C71-7839-5C32FB6D105B}"/>
              </a:ext>
            </a:extLst>
          </p:cNvPr>
          <p:cNvSpPr/>
          <p:nvPr userDrawn="1"/>
        </p:nvSpPr>
        <p:spPr>
          <a:xfrm>
            <a:off x="11116257" y="0"/>
            <a:ext cx="492300" cy="1138773"/>
          </a:xfrm>
          <a:custGeom>
            <a:avLst/>
            <a:gdLst>
              <a:gd name="connsiteX0" fmla="*/ 0 w 372618"/>
              <a:gd name="connsiteY0" fmla="*/ 0 h 1117758"/>
              <a:gd name="connsiteX1" fmla="*/ 372618 w 372618"/>
              <a:gd name="connsiteY1" fmla="*/ 0 h 1117758"/>
              <a:gd name="connsiteX2" fmla="*/ 372618 w 372618"/>
              <a:gd name="connsiteY2" fmla="*/ 1117759 h 1117758"/>
              <a:gd name="connsiteX3" fmla="*/ 0 w 372618"/>
              <a:gd name="connsiteY3" fmla="*/ 1117759 h 1117758"/>
            </a:gdLst>
            <a:ahLst/>
            <a:cxnLst>
              <a:cxn ang="0">
                <a:pos x="connsiteX0" y="connsiteY0"/>
              </a:cxn>
              <a:cxn ang="0">
                <a:pos x="connsiteX1" y="connsiteY1"/>
              </a:cxn>
              <a:cxn ang="0">
                <a:pos x="connsiteX2" y="connsiteY2"/>
              </a:cxn>
              <a:cxn ang="0">
                <a:pos x="connsiteX3" y="connsiteY3"/>
              </a:cxn>
            </a:cxnLst>
            <a:rect l="l" t="t" r="r" b="b"/>
            <a:pathLst>
              <a:path w="372618" h="1117758">
                <a:moveTo>
                  <a:pt x="0" y="0"/>
                </a:moveTo>
                <a:lnTo>
                  <a:pt x="372618" y="0"/>
                </a:lnTo>
                <a:lnTo>
                  <a:pt x="372618" y="1117759"/>
                </a:lnTo>
                <a:lnTo>
                  <a:pt x="0" y="1117759"/>
                </a:lnTo>
                <a:close/>
              </a:path>
            </a:pathLst>
          </a:custGeom>
          <a:solidFill>
            <a:srgbClr val="CCDFD6"/>
          </a:solidFill>
          <a:ln w="0"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F2286D3D-5FBB-C93B-D56D-E4DC87C0C8D2}"/>
              </a:ext>
            </a:extLst>
          </p:cNvPr>
          <p:cNvSpPr/>
          <p:nvPr userDrawn="1"/>
        </p:nvSpPr>
        <p:spPr>
          <a:xfrm>
            <a:off x="11699700" y="0"/>
            <a:ext cx="492300" cy="1138773"/>
          </a:xfrm>
          <a:custGeom>
            <a:avLst/>
            <a:gdLst>
              <a:gd name="connsiteX0" fmla="*/ 0 w 372618"/>
              <a:gd name="connsiteY0" fmla="*/ 0 h 1117758"/>
              <a:gd name="connsiteX1" fmla="*/ 372618 w 372618"/>
              <a:gd name="connsiteY1" fmla="*/ 0 h 1117758"/>
              <a:gd name="connsiteX2" fmla="*/ 372618 w 372618"/>
              <a:gd name="connsiteY2" fmla="*/ 1117759 h 1117758"/>
              <a:gd name="connsiteX3" fmla="*/ 0 w 372618"/>
              <a:gd name="connsiteY3" fmla="*/ 1117759 h 1117758"/>
            </a:gdLst>
            <a:ahLst/>
            <a:cxnLst>
              <a:cxn ang="0">
                <a:pos x="connsiteX0" y="connsiteY0"/>
              </a:cxn>
              <a:cxn ang="0">
                <a:pos x="connsiteX1" y="connsiteY1"/>
              </a:cxn>
              <a:cxn ang="0">
                <a:pos x="connsiteX2" y="connsiteY2"/>
              </a:cxn>
              <a:cxn ang="0">
                <a:pos x="connsiteX3" y="connsiteY3"/>
              </a:cxn>
            </a:cxnLst>
            <a:rect l="l" t="t" r="r" b="b"/>
            <a:pathLst>
              <a:path w="372618" h="1117758">
                <a:moveTo>
                  <a:pt x="0" y="0"/>
                </a:moveTo>
                <a:lnTo>
                  <a:pt x="372618" y="0"/>
                </a:lnTo>
                <a:lnTo>
                  <a:pt x="372618" y="1117759"/>
                </a:lnTo>
                <a:lnTo>
                  <a:pt x="0" y="1117759"/>
                </a:lnTo>
                <a:close/>
              </a:path>
            </a:pathLst>
          </a:custGeom>
          <a:solidFill>
            <a:srgbClr val="99C0AD"/>
          </a:solidFill>
          <a:ln w="0" cap="flat">
            <a:noFill/>
            <a:prstDash val="solid"/>
            <a:miter/>
          </a:ln>
        </p:spPr>
        <p:txBody>
          <a:bodyPr rtlCol="0" anchor="ctr"/>
          <a:lstStyle/>
          <a:p>
            <a:endParaRPr lang="en-US"/>
          </a:p>
        </p:txBody>
      </p:sp>
    </p:spTree>
    <p:extLst>
      <p:ext uri="{BB962C8B-B14F-4D97-AF65-F5344CB8AC3E}">
        <p14:creationId xmlns:p14="http://schemas.microsoft.com/office/powerpoint/2010/main" val="1208410386"/>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and content - blu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F51F5F-9E3D-461E-A9A2-DEAD886C2CC4}"/>
              </a:ext>
            </a:extLst>
          </p:cNvPr>
          <p:cNvSpPr>
            <a:spLocks noGrp="1"/>
          </p:cNvSpPr>
          <p:nvPr>
            <p:ph type="title" hasCustomPrompt="1"/>
          </p:nvPr>
        </p:nvSpPr>
        <p:spPr>
          <a:xfrm>
            <a:off x="1524" y="0"/>
            <a:ext cx="12190476" cy="1138773"/>
          </a:xfrm>
          <a:solidFill>
            <a:schemeClr val="tx2"/>
          </a:solidFill>
          <a:ln>
            <a:noFill/>
          </a:ln>
        </p:spPr>
        <p:txBody>
          <a:bodyPr wrap="square" lIns="457200" tIns="91440" bIns="0">
            <a:noAutofit/>
          </a:bodyPr>
          <a:lstStyle>
            <a:lvl1pPr>
              <a:lnSpc>
                <a:spcPct val="85000"/>
              </a:lnSpc>
              <a:defRPr sz="3200">
                <a:solidFill>
                  <a:schemeClr val="bg1"/>
                </a:solidFill>
              </a:defRPr>
            </a:lvl1pPr>
          </a:lstStyle>
          <a:p>
            <a:r>
              <a:rPr lang="en-US" dirty="0"/>
              <a:t>Click to edit master title style</a:t>
            </a:r>
          </a:p>
        </p:txBody>
      </p:sp>
      <p:sp>
        <p:nvSpPr>
          <p:cNvPr id="4" name="Date Placeholder 3">
            <a:extLst>
              <a:ext uri="{FF2B5EF4-FFF2-40B4-BE49-F238E27FC236}">
                <a16:creationId xmlns:a16="http://schemas.microsoft.com/office/drawing/2014/main" id="{A56684CE-E12F-45BC-9163-59E6D2ABCFCA}"/>
              </a:ext>
            </a:extLst>
          </p:cNvPr>
          <p:cNvSpPr>
            <a:spLocks noGrp="1"/>
          </p:cNvSpPr>
          <p:nvPr>
            <p:ph type="dt" sz="half" idx="10"/>
          </p:nvPr>
        </p:nvSpPr>
        <p:spPr>
          <a:xfrm>
            <a:off x="381000" y="6629400"/>
            <a:ext cx="1371600" cy="114300"/>
          </a:xfrm>
          <a:prstGeom prst="rect">
            <a:avLst/>
          </a:prstGeom>
        </p:spPr>
        <p:txBody>
          <a:bodyPr/>
          <a:lstStyle/>
          <a:p>
            <a:fld id="{5958763E-B898-436D-883D-03711491D54A}" type="datetimeFigureOut">
              <a:rPr lang="en-US" smtClean="0"/>
              <a:t>5/20/2024</a:t>
            </a:fld>
            <a:endParaRPr lang="en-US"/>
          </a:p>
        </p:txBody>
      </p:sp>
      <p:sp>
        <p:nvSpPr>
          <p:cNvPr id="5" name="Footer Placeholder 4">
            <a:extLst>
              <a:ext uri="{FF2B5EF4-FFF2-40B4-BE49-F238E27FC236}">
                <a16:creationId xmlns:a16="http://schemas.microsoft.com/office/drawing/2014/main" id="{A93279CC-07CA-4AC5-A1AC-1010514EF125}"/>
              </a:ext>
            </a:extLst>
          </p:cNvPr>
          <p:cNvSpPr>
            <a:spLocks noGrp="1"/>
          </p:cNvSpPr>
          <p:nvPr>
            <p:ph type="ftr" sz="quarter" idx="11"/>
          </p:nvPr>
        </p:nvSpPr>
        <p:spPr>
          <a:xfrm>
            <a:off x="2209800" y="6629401"/>
            <a:ext cx="7772400" cy="114300"/>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2060A737-103C-43F6-85F3-E27022DEB63B}"/>
              </a:ext>
            </a:extLst>
          </p:cNvPr>
          <p:cNvSpPr>
            <a:spLocks noGrp="1"/>
          </p:cNvSpPr>
          <p:nvPr>
            <p:ph type="sldNum" sz="quarter" idx="12"/>
          </p:nvPr>
        </p:nvSpPr>
        <p:spPr>
          <a:xfrm>
            <a:off x="10439400" y="6629400"/>
            <a:ext cx="1371600" cy="114299"/>
          </a:xfrm>
          <a:prstGeom prst="rect">
            <a:avLst/>
          </a:prstGeom>
        </p:spPr>
        <p:txBody>
          <a:bodyPr/>
          <a:lstStyle/>
          <a:p>
            <a:fld id="{C15D44F4-F215-4E77-8A37-E5924A9890F9}" type="slidenum">
              <a:rPr lang="en-US" smtClean="0"/>
              <a:t>‹#›</a:t>
            </a:fld>
            <a:endParaRPr lang="en-US"/>
          </a:p>
        </p:txBody>
      </p:sp>
      <p:sp>
        <p:nvSpPr>
          <p:cNvPr id="7" name="Content Placeholder 2">
            <a:extLst>
              <a:ext uri="{FF2B5EF4-FFF2-40B4-BE49-F238E27FC236}">
                <a16:creationId xmlns:a16="http://schemas.microsoft.com/office/drawing/2014/main" id="{7A49DC88-2291-80F8-CFA6-5522D11015CC}"/>
              </a:ext>
            </a:extLst>
          </p:cNvPr>
          <p:cNvSpPr>
            <a:spLocks noGrp="1"/>
          </p:cNvSpPr>
          <p:nvPr>
            <p:ph idx="1" hasCustomPrompt="1"/>
          </p:nvPr>
        </p:nvSpPr>
        <p:spPr>
          <a:xfrm>
            <a:off x="381000" y="1247480"/>
            <a:ext cx="11430000" cy="5153319"/>
          </a:xfrm>
        </p:spPr>
        <p:txBody>
          <a:bodyPr/>
          <a:lstStyle>
            <a:lvl1pPr marL="347472" indent="-228600">
              <a:defRPr/>
            </a:lvl1pPr>
            <a:lvl2pPr indent="-228600">
              <a:defRPr/>
            </a:lvl2pPr>
            <a:lvl3pPr>
              <a:defRPr>
                <a:solidFill>
                  <a:schemeClr val="tx1"/>
                </a:solidFill>
              </a:defRPr>
            </a:lvl3pPr>
            <a:lvl4pPr>
              <a:defRPr>
                <a:solidFill>
                  <a:schemeClr val="tx1"/>
                </a:solidFill>
              </a:defRPr>
            </a:lvl4pPr>
            <a:lvl5pPr marL="1481328" indent="-228600">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94311048"/>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Opening slide - white 2">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BEF73EED-0847-F362-936C-611853FB87FD}"/>
              </a:ext>
            </a:extLst>
          </p:cNvPr>
          <p:cNvGrpSpPr/>
          <p:nvPr userDrawn="1"/>
        </p:nvGrpSpPr>
        <p:grpSpPr>
          <a:xfrm>
            <a:off x="9806844" y="3354704"/>
            <a:ext cx="2394392" cy="171450"/>
            <a:chOff x="9806844" y="3354704"/>
            <a:chExt cx="2394392" cy="171450"/>
          </a:xfrm>
        </p:grpSpPr>
        <p:sp>
          <p:nvSpPr>
            <p:cNvPr id="6" name="Freeform: Shape 5">
              <a:extLst>
                <a:ext uri="{FF2B5EF4-FFF2-40B4-BE49-F238E27FC236}">
                  <a16:creationId xmlns:a16="http://schemas.microsoft.com/office/drawing/2014/main" id="{92D8304D-0B65-833A-C5C2-B5B432613727}"/>
                </a:ext>
              </a:extLst>
            </p:cNvPr>
            <p:cNvSpPr/>
            <p:nvPr userDrawn="1"/>
          </p:nvSpPr>
          <p:spPr>
            <a:xfrm>
              <a:off x="9806844" y="3354704"/>
              <a:ext cx="171450" cy="171450"/>
            </a:xfrm>
            <a:custGeom>
              <a:avLst/>
              <a:gdLst>
                <a:gd name="connsiteX0" fmla="*/ 171450 w 171450"/>
                <a:gd name="connsiteY0" fmla="*/ 85725 h 171450"/>
                <a:gd name="connsiteX1" fmla="*/ 85725 w 171450"/>
                <a:gd name="connsiteY1" fmla="*/ 171450 h 171450"/>
                <a:gd name="connsiteX2" fmla="*/ 0 w 171450"/>
                <a:gd name="connsiteY2" fmla="*/ 85725 h 171450"/>
                <a:gd name="connsiteX3" fmla="*/ 85725 w 171450"/>
                <a:gd name="connsiteY3" fmla="*/ 0 h 171450"/>
                <a:gd name="connsiteX4" fmla="*/ 171450 w 171450"/>
                <a:gd name="connsiteY4" fmla="*/ 85725 h 171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50" h="171450">
                  <a:moveTo>
                    <a:pt x="171450" y="85725"/>
                  </a:moveTo>
                  <a:cubicBezTo>
                    <a:pt x="171450" y="133070"/>
                    <a:pt x="133070" y="171450"/>
                    <a:pt x="85725" y="171450"/>
                  </a:cubicBezTo>
                  <a:cubicBezTo>
                    <a:pt x="38380" y="171450"/>
                    <a:pt x="0" y="133070"/>
                    <a:pt x="0" y="85725"/>
                  </a:cubicBezTo>
                  <a:cubicBezTo>
                    <a:pt x="0" y="38380"/>
                    <a:pt x="38380" y="0"/>
                    <a:pt x="85725" y="0"/>
                  </a:cubicBezTo>
                  <a:cubicBezTo>
                    <a:pt x="133070" y="0"/>
                    <a:pt x="171450" y="38380"/>
                    <a:pt x="171450" y="85725"/>
                  </a:cubicBezTo>
                  <a:close/>
                </a:path>
              </a:pathLst>
            </a:custGeom>
            <a:solidFill>
              <a:schemeClr val="bg1"/>
            </a:solidFill>
            <a:ln w="47625" cap="flat">
              <a:solidFill>
                <a:schemeClr val="accent1"/>
              </a:solidFill>
              <a:prstDash val="solid"/>
              <a:miter/>
            </a:ln>
          </p:spPr>
          <p:txBody>
            <a:bodyPr rtlCol="0" anchor="ctr"/>
            <a:lstStyle/>
            <a:p>
              <a:endParaRPr lang="en-US"/>
            </a:p>
          </p:txBody>
        </p:sp>
        <p:cxnSp>
          <p:nvCxnSpPr>
            <p:cNvPr id="8" name="Straight Connector 7">
              <a:extLst>
                <a:ext uri="{FF2B5EF4-FFF2-40B4-BE49-F238E27FC236}">
                  <a16:creationId xmlns:a16="http://schemas.microsoft.com/office/drawing/2014/main" id="{03726107-D069-DC71-BD73-C603C1E4EC10}"/>
                </a:ext>
              </a:extLst>
            </p:cNvPr>
            <p:cNvCxnSpPr>
              <a:stCxn id="6" idx="0"/>
            </p:cNvCxnSpPr>
            <p:nvPr userDrawn="1"/>
          </p:nvCxnSpPr>
          <p:spPr>
            <a:xfrm flipV="1">
              <a:off x="9978294" y="3429000"/>
              <a:ext cx="2222942" cy="11429"/>
            </a:xfrm>
            <a:prstGeom prst="line">
              <a:avLst/>
            </a:prstGeom>
            <a:ln w="50800">
              <a:solidFill>
                <a:schemeClr val="accent1"/>
              </a:solidFill>
              <a:miter lim="800000"/>
              <a:headEnd type="none"/>
              <a:tailEnd type="none"/>
            </a:ln>
          </p:spPr>
          <p:style>
            <a:lnRef idx="1">
              <a:schemeClr val="dk1"/>
            </a:lnRef>
            <a:fillRef idx="0">
              <a:schemeClr val="dk1"/>
            </a:fillRef>
            <a:effectRef idx="0">
              <a:schemeClr val="dk1"/>
            </a:effectRef>
            <a:fontRef idx="minor">
              <a:schemeClr val="tx1"/>
            </a:fontRef>
          </p:style>
        </p:cxnSp>
      </p:grpSp>
      <p:grpSp>
        <p:nvGrpSpPr>
          <p:cNvPr id="10" name="Group 9">
            <a:extLst>
              <a:ext uri="{FF2B5EF4-FFF2-40B4-BE49-F238E27FC236}">
                <a16:creationId xmlns:a16="http://schemas.microsoft.com/office/drawing/2014/main" id="{5C0F598F-DDB3-45D6-07A6-FF487148BF46}"/>
              </a:ext>
            </a:extLst>
          </p:cNvPr>
          <p:cNvGrpSpPr/>
          <p:nvPr userDrawn="1"/>
        </p:nvGrpSpPr>
        <p:grpSpPr>
          <a:xfrm>
            <a:off x="0" y="3354704"/>
            <a:ext cx="2400091" cy="171450"/>
            <a:chOff x="0" y="3354704"/>
            <a:chExt cx="2400091" cy="171450"/>
          </a:xfrm>
        </p:grpSpPr>
        <p:sp>
          <p:nvSpPr>
            <p:cNvPr id="5" name="Freeform: Shape 4">
              <a:extLst>
                <a:ext uri="{FF2B5EF4-FFF2-40B4-BE49-F238E27FC236}">
                  <a16:creationId xmlns:a16="http://schemas.microsoft.com/office/drawing/2014/main" id="{EC3089D2-759C-92F3-AA11-AA230B4225B2}"/>
                </a:ext>
              </a:extLst>
            </p:cNvPr>
            <p:cNvSpPr/>
            <p:nvPr userDrawn="1"/>
          </p:nvSpPr>
          <p:spPr>
            <a:xfrm>
              <a:off x="2228641" y="3354704"/>
              <a:ext cx="171450" cy="171450"/>
            </a:xfrm>
            <a:custGeom>
              <a:avLst/>
              <a:gdLst>
                <a:gd name="connsiteX0" fmla="*/ 171450 w 171450"/>
                <a:gd name="connsiteY0" fmla="*/ 85725 h 171450"/>
                <a:gd name="connsiteX1" fmla="*/ 85725 w 171450"/>
                <a:gd name="connsiteY1" fmla="*/ 171450 h 171450"/>
                <a:gd name="connsiteX2" fmla="*/ 0 w 171450"/>
                <a:gd name="connsiteY2" fmla="*/ 85725 h 171450"/>
                <a:gd name="connsiteX3" fmla="*/ 85725 w 171450"/>
                <a:gd name="connsiteY3" fmla="*/ 0 h 171450"/>
                <a:gd name="connsiteX4" fmla="*/ 171450 w 171450"/>
                <a:gd name="connsiteY4" fmla="*/ 85725 h 171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50" h="171450">
                  <a:moveTo>
                    <a:pt x="171450" y="85725"/>
                  </a:moveTo>
                  <a:cubicBezTo>
                    <a:pt x="171450" y="133070"/>
                    <a:pt x="133070" y="171450"/>
                    <a:pt x="85725" y="171450"/>
                  </a:cubicBezTo>
                  <a:cubicBezTo>
                    <a:pt x="38380" y="171450"/>
                    <a:pt x="0" y="133070"/>
                    <a:pt x="0" y="85725"/>
                  </a:cubicBezTo>
                  <a:cubicBezTo>
                    <a:pt x="0" y="38380"/>
                    <a:pt x="38380" y="0"/>
                    <a:pt x="85725" y="0"/>
                  </a:cubicBezTo>
                  <a:cubicBezTo>
                    <a:pt x="133070" y="0"/>
                    <a:pt x="171450" y="38380"/>
                    <a:pt x="171450" y="85725"/>
                  </a:cubicBezTo>
                  <a:close/>
                </a:path>
              </a:pathLst>
            </a:custGeom>
            <a:solidFill>
              <a:schemeClr val="bg1"/>
            </a:solidFill>
            <a:ln w="47625" cap="flat">
              <a:solidFill>
                <a:schemeClr val="accent1"/>
              </a:solidFill>
              <a:prstDash val="solid"/>
              <a:miter/>
            </a:ln>
          </p:spPr>
          <p:txBody>
            <a:bodyPr rtlCol="0" anchor="ctr"/>
            <a:lstStyle/>
            <a:p>
              <a:endParaRPr lang="en-US"/>
            </a:p>
          </p:txBody>
        </p:sp>
        <p:cxnSp>
          <p:nvCxnSpPr>
            <p:cNvPr id="9" name="Straight Connector 8">
              <a:extLst>
                <a:ext uri="{FF2B5EF4-FFF2-40B4-BE49-F238E27FC236}">
                  <a16:creationId xmlns:a16="http://schemas.microsoft.com/office/drawing/2014/main" id="{34CC307A-94F4-B505-031C-7AEFF5E4100E}"/>
                </a:ext>
              </a:extLst>
            </p:cNvPr>
            <p:cNvCxnSpPr/>
            <p:nvPr userDrawn="1"/>
          </p:nvCxnSpPr>
          <p:spPr>
            <a:xfrm flipV="1">
              <a:off x="0" y="3429000"/>
              <a:ext cx="2222942" cy="11429"/>
            </a:xfrm>
            <a:prstGeom prst="line">
              <a:avLst/>
            </a:prstGeom>
            <a:ln w="50800">
              <a:solidFill>
                <a:schemeClr val="accent1"/>
              </a:solidFill>
              <a:miter lim="800000"/>
              <a:headEnd type="none"/>
              <a:tailEnd type="none"/>
            </a:ln>
          </p:spPr>
          <p:style>
            <a:lnRef idx="1">
              <a:schemeClr val="dk1"/>
            </a:lnRef>
            <a:fillRef idx="0">
              <a:schemeClr val="dk1"/>
            </a:fillRef>
            <a:effectRef idx="0">
              <a:schemeClr val="dk1"/>
            </a:effectRef>
            <a:fontRef idx="minor">
              <a:schemeClr val="tx1"/>
            </a:fontRef>
          </p:style>
        </p:cxnSp>
      </p:grpSp>
      <p:pic>
        <p:nvPicPr>
          <p:cNvPr id="12" name="Picture 11">
            <a:extLst>
              <a:ext uri="{FF2B5EF4-FFF2-40B4-BE49-F238E27FC236}">
                <a16:creationId xmlns:a16="http://schemas.microsoft.com/office/drawing/2014/main" id="{3CD14F1C-C511-60FC-D816-B547F0AC0BD2}"/>
              </a:ext>
            </a:extLst>
          </p:cNvPr>
          <p:cNvPicPr>
            <a:picLocks noChangeAspect="1"/>
          </p:cNvPicPr>
          <p:nvPr userDrawn="1"/>
        </p:nvPicPr>
        <p:blipFill>
          <a:blip r:embed="rId2"/>
          <a:srcRect t="16586" b="16586"/>
          <a:stretch/>
        </p:blipFill>
        <p:spPr>
          <a:xfrm>
            <a:off x="2780836" y="2338396"/>
            <a:ext cx="6629864" cy="2181208"/>
          </a:xfrm>
          <a:prstGeom prst="rect">
            <a:avLst/>
          </a:prstGeom>
        </p:spPr>
      </p:pic>
    </p:spTree>
    <p:extLst>
      <p:ext uri="{BB962C8B-B14F-4D97-AF65-F5344CB8AC3E}">
        <p14:creationId xmlns:p14="http://schemas.microsoft.com/office/powerpoint/2010/main" val="11016602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400" fill="hold"/>
                                        <p:tgtEl>
                                          <p:spTgt spid="11"/>
                                        </p:tgtEl>
                                        <p:attrNameLst>
                                          <p:attrName>ppt_x</p:attrName>
                                        </p:attrNameLst>
                                      </p:cBhvr>
                                      <p:tavLst>
                                        <p:tav tm="0">
                                          <p:val>
                                            <p:strVal val="1+#ppt_w/2"/>
                                          </p:val>
                                        </p:tav>
                                        <p:tav tm="100000">
                                          <p:val>
                                            <p:strVal val="#ppt_x"/>
                                          </p:val>
                                        </p:tav>
                                      </p:tavLst>
                                    </p:anim>
                                    <p:anim calcmode="lin" valueType="num">
                                      <p:cBhvr additive="base">
                                        <p:cTn id="8" dur="400" fill="hold"/>
                                        <p:tgtEl>
                                          <p:spTgt spid="11"/>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400" fill="hold"/>
                                        <p:tgtEl>
                                          <p:spTgt spid="10"/>
                                        </p:tgtEl>
                                        <p:attrNameLst>
                                          <p:attrName>ppt_x</p:attrName>
                                        </p:attrNameLst>
                                      </p:cBhvr>
                                      <p:tavLst>
                                        <p:tav tm="0">
                                          <p:val>
                                            <p:strVal val="0-#ppt_w/2"/>
                                          </p:val>
                                        </p:tav>
                                        <p:tav tm="100000">
                                          <p:val>
                                            <p:strVal val="#ppt_x"/>
                                          </p:val>
                                        </p:tav>
                                      </p:tavLst>
                                    </p:anim>
                                    <p:anim calcmode="lin" valueType="num">
                                      <p:cBhvr additive="base">
                                        <p:cTn id="12" dur="400" fill="hold"/>
                                        <p:tgtEl>
                                          <p:spTgt spid="10"/>
                                        </p:tgtEl>
                                        <p:attrNameLst>
                                          <p:attrName>ppt_y</p:attrName>
                                        </p:attrNameLst>
                                      </p:cBhvr>
                                      <p:tavLst>
                                        <p:tav tm="0">
                                          <p:val>
                                            <p:strVal val="#ppt_y"/>
                                          </p:val>
                                        </p:tav>
                                        <p:tav tm="100000">
                                          <p:val>
                                            <p:strVal val="#ppt_y"/>
                                          </p:val>
                                        </p:tav>
                                      </p:tavLst>
                                    </p:anim>
                                  </p:childTnLst>
                                </p:cTn>
                              </p:par>
                              <p:par>
                                <p:cTn id="13" presetID="10" presetClass="entr" presetSubtype="0" fill="hold" nodeType="withEffect">
                                  <p:stCondLst>
                                    <p:cond delay="25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le and content - blue - 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F51F5F-9E3D-461E-A9A2-DEAD886C2CC4}"/>
              </a:ext>
            </a:extLst>
          </p:cNvPr>
          <p:cNvSpPr>
            <a:spLocks noGrp="1"/>
          </p:cNvSpPr>
          <p:nvPr>
            <p:ph type="title" hasCustomPrompt="1"/>
          </p:nvPr>
        </p:nvSpPr>
        <p:spPr>
          <a:xfrm>
            <a:off x="1524" y="0"/>
            <a:ext cx="11023590" cy="1138773"/>
          </a:xfrm>
          <a:solidFill>
            <a:schemeClr val="tx2"/>
          </a:solidFill>
          <a:ln>
            <a:solidFill>
              <a:schemeClr val="tx2"/>
            </a:solidFill>
          </a:ln>
        </p:spPr>
        <p:txBody>
          <a:bodyPr wrap="square" lIns="457200" tIns="91440" bIns="0">
            <a:noAutofit/>
          </a:bodyPr>
          <a:lstStyle>
            <a:lvl1pPr>
              <a:lnSpc>
                <a:spcPct val="85000"/>
              </a:lnSpc>
              <a:defRPr sz="3200">
                <a:solidFill>
                  <a:schemeClr val="bg1"/>
                </a:solidFill>
              </a:defRPr>
            </a:lvl1pPr>
          </a:lstStyle>
          <a:p>
            <a:r>
              <a:rPr lang="en-US" dirty="0"/>
              <a:t>Click to edit master title style</a:t>
            </a:r>
          </a:p>
        </p:txBody>
      </p:sp>
      <p:sp>
        <p:nvSpPr>
          <p:cNvPr id="4" name="Date Placeholder 3">
            <a:extLst>
              <a:ext uri="{FF2B5EF4-FFF2-40B4-BE49-F238E27FC236}">
                <a16:creationId xmlns:a16="http://schemas.microsoft.com/office/drawing/2014/main" id="{A56684CE-E12F-45BC-9163-59E6D2ABCFCA}"/>
              </a:ext>
            </a:extLst>
          </p:cNvPr>
          <p:cNvSpPr>
            <a:spLocks noGrp="1"/>
          </p:cNvSpPr>
          <p:nvPr>
            <p:ph type="dt" sz="half" idx="10"/>
          </p:nvPr>
        </p:nvSpPr>
        <p:spPr>
          <a:xfrm>
            <a:off x="381000" y="6629400"/>
            <a:ext cx="1371600" cy="114300"/>
          </a:xfrm>
          <a:prstGeom prst="rect">
            <a:avLst/>
          </a:prstGeom>
        </p:spPr>
        <p:txBody>
          <a:bodyPr/>
          <a:lstStyle/>
          <a:p>
            <a:fld id="{5958763E-B898-436D-883D-03711491D54A}" type="datetimeFigureOut">
              <a:rPr lang="en-US" smtClean="0"/>
              <a:t>5/20/2024</a:t>
            </a:fld>
            <a:endParaRPr lang="en-US"/>
          </a:p>
        </p:txBody>
      </p:sp>
      <p:sp>
        <p:nvSpPr>
          <p:cNvPr id="5" name="Footer Placeholder 4">
            <a:extLst>
              <a:ext uri="{FF2B5EF4-FFF2-40B4-BE49-F238E27FC236}">
                <a16:creationId xmlns:a16="http://schemas.microsoft.com/office/drawing/2014/main" id="{A93279CC-07CA-4AC5-A1AC-1010514EF125}"/>
              </a:ext>
            </a:extLst>
          </p:cNvPr>
          <p:cNvSpPr>
            <a:spLocks noGrp="1"/>
          </p:cNvSpPr>
          <p:nvPr>
            <p:ph type="ftr" sz="quarter" idx="11"/>
          </p:nvPr>
        </p:nvSpPr>
        <p:spPr>
          <a:xfrm>
            <a:off x="2209800" y="6629401"/>
            <a:ext cx="7772400" cy="114300"/>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2060A737-103C-43F6-85F3-E27022DEB63B}"/>
              </a:ext>
            </a:extLst>
          </p:cNvPr>
          <p:cNvSpPr>
            <a:spLocks noGrp="1"/>
          </p:cNvSpPr>
          <p:nvPr>
            <p:ph type="sldNum" sz="quarter" idx="12"/>
          </p:nvPr>
        </p:nvSpPr>
        <p:spPr>
          <a:xfrm>
            <a:off x="10439400" y="6629400"/>
            <a:ext cx="1371600" cy="114299"/>
          </a:xfrm>
          <a:prstGeom prst="rect">
            <a:avLst/>
          </a:prstGeom>
        </p:spPr>
        <p:txBody>
          <a:bodyPr/>
          <a:lstStyle/>
          <a:p>
            <a:fld id="{C15D44F4-F215-4E77-8A37-E5924A9890F9}" type="slidenum">
              <a:rPr lang="en-US" smtClean="0"/>
              <a:t>‹#›</a:t>
            </a:fld>
            <a:endParaRPr lang="en-US"/>
          </a:p>
        </p:txBody>
      </p:sp>
      <p:sp>
        <p:nvSpPr>
          <p:cNvPr id="7" name="Content Placeholder 2">
            <a:extLst>
              <a:ext uri="{FF2B5EF4-FFF2-40B4-BE49-F238E27FC236}">
                <a16:creationId xmlns:a16="http://schemas.microsoft.com/office/drawing/2014/main" id="{7A49DC88-2291-80F8-CFA6-5522D11015CC}"/>
              </a:ext>
            </a:extLst>
          </p:cNvPr>
          <p:cNvSpPr>
            <a:spLocks noGrp="1"/>
          </p:cNvSpPr>
          <p:nvPr>
            <p:ph idx="1" hasCustomPrompt="1"/>
          </p:nvPr>
        </p:nvSpPr>
        <p:spPr>
          <a:xfrm>
            <a:off x="381000" y="1247480"/>
            <a:ext cx="11430000" cy="5153319"/>
          </a:xfrm>
        </p:spPr>
        <p:txBody>
          <a:bodyPr/>
          <a:lstStyle>
            <a:lvl1pPr marL="347472" indent="-228600">
              <a:defRPr/>
            </a:lvl1pPr>
            <a:lvl2pPr indent="-228600">
              <a:defRPr/>
            </a:lvl2pPr>
            <a:lvl3pPr>
              <a:defRPr>
                <a:solidFill>
                  <a:schemeClr val="tx1"/>
                </a:solidFill>
              </a:defRPr>
            </a:lvl3pPr>
            <a:lvl4pPr>
              <a:defRPr>
                <a:solidFill>
                  <a:schemeClr val="tx1"/>
                </a:solidFill>
              </a:defRPr>
            </a:lvl4pPr>
            <a:lvl5pPr marL="1481328" indent="-228600">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reeform: Shape 2">
            <a:extLst>
              <a:ext uri="{FF2B5EF4-FFF2-40B4-BE49-F238E27FC236}">
                <a16:creationId xmlns:a16="http://schemas.microsoft.com/office/drawing/2014/main" id="{B94C86F6-D51F-4C71-7839-5C32FB6D105B}"/>
              </a:ext>
            </a:extLst>
          </p:cNvPr>
          <p:cNvSpPr/>
          <p:nvPr userDrawn="1"/>
        </p:nvSpPr>
        <p:spPr>
          <a:xfrm>
            <a:off x="11116257" y="0"/>
            <a:ext cx="492300" cy="1138773"/>
          </a:xfrm>
          <a:custGeom>
            <a:avLst/>
            <a:gdLst>
              <a:gd name="connsiteX0" fmla="*/ 0 w 372618"/>
              <a:gd name="connsiteY0" fmla="*/ 0 h 1117758"/>
              <a:gd name="connsiteX1" fmla="*/ 372618 w 372618"/>
              <a:gd name="connsiteY1" fmla="*/ 0 h 1117758"/>
              <a:gd name="connsiteX2" fmla="*/ 372618 w 372618"/>
              <a:gd name="connsiteY2" fmla="*/ 1117759 h 1117758"/>
              <a:gd name="connsiteX3" fmla="*/ 0 w 372618"/>
              <a:gd name="connsiteY3" fmla="*/ 1117759 h 1117758"/>
            </a:gdLst>
            <a:ahLst/>
            <a:cxnLst>
              <a:cxn ang="0">
                <a:pos x="connsiteX0" y="connsiteY0"/>
              </a:cxn>
              <a:cxn ang="0">
                <a:pos x="connsiteX1" y="connsiteY1"/>
              </a:cxn>
              <a:cxn ang="0">
                <a:pos x="connsiteX2" y="connsiteY2"/>
              </a:cxn>
              <a:cxn ang="0">
                <a:pos x="connsiteX3" y="connsiteY3"/>
              </a:cxn>
            </a:cxnLst>
            <a:rect l="l" t="t" r="r" b="b"/>
            <a:pathLst>
              <a:path w="372618" h="1117758">
                <a:moveTo>
                  <a:pt x="0" y="0"/>
                </a:moveTo>
                <a:lnTo>
                  <a:pt x="372618" y="0"/>
                </a:lnTo>
                <a:lnTo>
                  <a:pt x="372618" y="1117759"/>
                </a:lnTo>
                <a:lnTo>
                  <a:pt x="0" y="1117759"/>
                </a:lnTo>
                <a:close/>
              </a:path>
            </a:pathLst>
          </a:custGeom>
          <a:solidFill>
            <a:srgbClr val="1090E7"/>
          </a:solidFill>
          <a:ln w="0"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F2286D3D-5FBB-C93B-D56D-E4DC87C0C8D2}"/>
              </a:ext>
            </a:extLst>
          </p:cNvPr>
          <p:cNvSpPr/>
          <p:nvPr userDrawn="1"/>
        </p:nvSpPr>
        <p:spPr>
          <a:xfrm>
            <a:off x="11699700" y="0"/>
            <a:ext cx="492300" cy="1138773"/>
          </a:xfrm>
          <a:custGeom>
            <a:avLst/>
            <a:gdLst>
              <a:gd name="connsiteX0" fmla="*/ 0 w 372618"/>
              <a:gd name="connsiteY0" fmla="*/ 0 h 1117758"/>
              <a:gd name="connsiteX1" fmla="*/ 372618 w 372618"/>
              <a:gd name="connsiteY1" fmla="*/ 0 h 1117758"/>
              <a:gd name="connsiteX2" fmla="*/ 372618 w 372618"/>
              <a:gd name="connsiteY2" fmla="*/ 1117759 h 1117758"/>
              <a:gd name="connsiteX3" fmla="*/ 0 w 372618"/>
              <a:gd name="connsiteY3" fmla="*/ 1117759 h 1117758"/>
            </a:gdLst>
            <a:ahLst/>
            <a:cxnLst>
              <a:cxn ang="0">
                <a:pos x="connsiteX0" y="connsiteY0"/>
              </a:cxn>
              <a:cxn ang="0">
                <a:pos x="connsiteX1" y="connsiteY1"/>
              </a:cxn>
              <a:cxn ang="0">
                <a:pos x="connsiteX2" y="connsiteY2"/>
              </a:cxn>
              <a:cxn ang="0">
                <a:pos x="connsiteX3" y="connsiteY3"/>
              </a:cxn>
            </a:cxnLst>
            <a:rect l="l" t="t" r="r" b="b"/>
            <a:pathLst>
              <a:path w="372618" h="1117758">
                <a:moveTo>
                  <a:pt x="0" y="0"/>
                </a:moveTo>
                <a:lnTo>
                  <a:pt x="372618" y="0"/>
                </a:lnTo>
                <a:lnTo>
                  <a:pt x="372618" y="1117759"/>
                </a:lnTo>
                <a:lnTo>
                  <a:pt x="0" y="1117759"/>
                </a:lnTo>
                <a:close/>
              </a:path>
            </a:pathLst>
          </a:custGeom>
          <a:solidFill>
            <a:srgbClr val="5FB0ED"/>
          </a:solidFill>
          <a:ln w="0" cap="flat">
            <a:noFill/>
            <a:prstDash val="solid"/>
            <a:miter/>
          </a:ln>
        </p:spPr>
        <p:txBody>
          <a:bodyPr rtlCol="0" anchor="ctr"/>
          <a:lstStyle/>
          <a:p>
            <a:endParaRPr lang="en-US"/>
          </a:p>
        </p:txBody>
      </p:sp>
    </p:spTree>
    <p:extLst>
      <p:ext uri="{BB962C8B-B14F-4D97-AF65-F5344CB8AC3E}">
        <p14:creationId xmlns:p14="http://schemas.microsoft.com/office/powerpoint/2010/main" val="3597860694"/>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and content - blue -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F51F5F-9E3D-461E-A9A2-DEAD886C2CC4}"/>
              </a:ext>
            </a:extLst>
          </p:cNvPr>
          <p:cNvSpPr>
            <a:spLocks noGrp="1"/>
          </p:cNvSpPr>
          <p:nvPr>
            <p:ph type="title" hasCustomPrompt="1"/>
          </p:nvPr>
        </p:nvSpPr>
        <p:spPr>
          <a:xfrm>
            <a:off x="1524" y="0"/>
            <a:ext cx="11023590" cy="1138773"/>
          </a:xfrm>
          <a:solidFill>
            <a:schemeClr val="bg2"/>
          </a:solidFill>
          <a:ln>
            <a:noFill/>
          </a:ln>
        </p:spPr>
        <p:txBody>
          <a:bodyPr wrap="square" lIns="457200" tIns="91440" bIns="0">
            <a:noAutofit/>
          </a:bodyPr>
          <a:lstStyle>
            <a:lvl1pPr>
              <a:lnSpc>
                <a:spcPct val="85000"/>
              </a:lnSpc>
              <a:defRPr sz="3200">
                <a:solidFill>
                  <a:schemeClr val="tx1"/>
                </a:solidFill>
              </a:defRPr>
            </a:lvl1pPr>
          </a:lstStyle>
          <a:p>
            <a:r>
              <a:rPr lang="en-US" dirty="0"/>
              <a:t>Click to edit master title style</a:t>
            </a:r>
          </a:p>
        </p:txBody>
      </p:sp>
      <p:sp>
        <p:nvSpPr>
          <p:cNvPr id="4" name="Date Placeholder 3">
            <a:extLst>
              <a:ext uri="{FF2B5EF4-FFF2-40B4-BE49-F238E27FC236}">
                <a16:creationId xmlns:a16="http://schemas.microsoft.com/office/drawing/2014/main" id="{A56684CE-E12F-45BC-9163-59E6D2ABCFCA}"/>
              </a:ext>
            </a:extLst>
          </p:cNvPr>
          <p:cNvSpPr>
            <a:spLocks noGrp="1"/>
          </p:cNvSpPr>
          <p:nvPr>
            <p:ph type="dt" sz="half" idx="10"/>
          </p:nvPr>
        </p:nvSpPr>
        <p:spPr>
          <a:xfrm>
            <a:off x="381000" y="6629400"/>
            <a:ext cx="1371600" cy="114300"/>
          </a:xfrm>
          <a:prstGeom prst="rect">
            <a:avLst/>
          </a:prstGeom>
        </p:spPr>
        <p:txBody>
          <a:bodyPr/>
          <a:lstStyle/>
          <a:p>
            <a:fld id="{5958763E-B898-436D-883D-03711491D54A}" type="datetimeFigureOut">
              <a:rPr lang="en-US" smtClean="0"/>
              <a:t>5/20/2024</a:t>
            </a:fld>
            <a:endParaRPr lang="en-US"/>
          </a:p>
        </p:txBody>
      </p:sp>
      <p:sp>
        <p:nvSpPr>
          <p:cNvPr id="5" name="Footer Placeholder 4">
            <a:extLst>
              <a:ext uri="{FF2B5EF4-FFF2-40B4-BE49-F238E27FC236}">
                <a16:creationId xmlns:a16="http://schemas.microsoft.com/office/drawing/2014/main" id="{A93279CC-07CA-4AC5-A1AC-1010514EF125}"/>
              </a:ext>
            </a:extLst>
          </p:cNvPr>
          <p:cNvSpPr>
            <a:spLocks noGrp="1"/>
          </p:cNvSpPr>
          <p:nvPr>
            <p:ph type="ftr" sz="quarter" idx="11"/>
          </p:nvPr>
        </p:nvSpPr>
        <p:spPr>
          <a:xfrm>
            <a:off x="2209800" y="6629401"/>
            <a:ext cx="7772400" cy="114300"/>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2060A737-103C-43F6-85F3-E27022DEB63B}"/>
              </a:ext>
            </a:extLst>
          </p:cNvPr>
          <p:cNvSpPr>
            <a:spLocks noGrp="1"/>
          </p:cNvSpPr>
          <p:nvPr>
            <p:ph type="sldNum" sz="quarter" idx="12"/>
          </p:nvPr>
        </p:nvSpPr>
        <p:spPr>
          <a:xfrm>
            <a:off x="10439400" y="6629400"/>
            <a:ext cx="1371600" cy="114299"/>
          </a:xfrm>
          <a:prstGeom prst="rect">
            <a:avLst/>
          </a:prstGeom>
        </p:spPr>
        <p:txBody>
          <a:bodyPr/>
          <a:lstStyle/>
          <a:p>
            <a:fld id="{C15D44F4-F215-4E77-8A37-E5924A9890F9}" type="slidenum">
              <a:rPr lang="en-US" smtClean="0"/>
              <a:t>‹#›</a:t>
            </a:fld>
            <a:endParaRPr lang="en-US"/>
          </a:p>
        </p:txBody>
      </p:sp>
      <p:sp>
        <p:nvSpPr>
          <p:cNvPr id="7" name="Content Placeholder 2">
            <a:extLst>
              <a:ext uri="{FF2B5EF4-FFF2-40B4-BE49-F238E27FC236}">
                <a16:creationId xmlns:a16="http://schemas.microsoft.com/office/drawing/2014/main" id="{7A49DC88-2291-80F8-CFA6-5522D11015CC}"/>
              </a:ext>
            </a:extLst>
          </p:cNvPr>
          <p:cNvSpPr>
            <a:spLocks noGrp="1"/>
          </p:cNvSpPr>
          <p:nvPr>
            <p:ph idx="1" hasCustomPrompt="1"/>
          </p:nvPr>
        </p:nvSpPr>
        <p:spPr>
          <a:xfrm>
            <a:off x="381000" y="1247480"/>
            <a:ext cx="11430000" cy="5153319"/>
          </a:xfrm>
        </p:spPr>
        <p:txBody>
          <a:bodyPr/>
          <a:lstStyle>
            <a:lvl1pPr marL="347472" indent="-228600">
              <a:defRPr/>
            </a:lvl1pPr>
            <a:lvl2pPr indent="-228600">
              <a:defRPr/>
            </a:lvl2pPr>
            <a:lvl3pPr>
              <a:defRPr>
                <a:solidFill>
                  <a:schemeClr val="tx1"/>
                </a:solidFill>
              </a:defRPr>
            </a:lvl3pPr>
            <a:lvl4pPr>
              <a:defRPr>
                <a:solidFill>
                  <a:schemeClr val="tx1"/>
                </a:solidFill>
              </a:defRPr>
            </a:lvl4pPr>
            <a:lvl5pPr marL="1481328" indent="-228600">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reeform: Shape 2">
            <a:extLst>
              <a:ext uri="{FF2B5EF4-FFF2-40B4-BE49-F238E27FC236}">
                <a16:creationId xmlns:a16="http://schemas.microsoft.com/office/drawing/2014/main" id="{B94C86F6-D51F-4C71-7839-5C32FB6D105B}"/>
              </a:ext>
            </a:extLst>
          </p:cNvPr>
          <p:cNvSpPr/>
          <p:nvPr userDrawn="1"/>
        </p:nvSpPr>
        <p:spPr>
          <a:xfrm>
            <a:off x="11116257" y="0"/>
            <a:ext cx="492300" cy="1138773"/>
          </a:xfrm>
          <a:custGeom>
            <a:avLst/>
            <a:gdLst>
              <a:gd name="connsiteX0" fmla="*/ 0 w 372618"/>
              <a:gd name="connsiteY0" fmla="*/ 0 h 1117758"/>
              <a:gd name="connsiteX1" fmla="*/ 372618 w 372618"/>
              <a:gd name="connsiteY1" fmla="*/ 0 h 1117758"/>
              <a:gd name="connsiteX2" fmla="*/ 372618 w 372618"/>
              <a:gd name="connsiteY2" fmla="*/ 1117759 h 1117758"/>
              <a:gd name="connsiteX3" fmla="*/ 0 w 372618"/>
              <a:gd name="connsiteY3" fmla="*/ 1117759 h 1117758"/>
            </a:gdLst>
            <a:ahLst/>
            <a:cxnLst>
              <a:cxn ang="0">
                <a:pos x="connsiteX0" y="connsiteY0"/>
              </a:cxn>
              <a:cxn ang="0">
                <a:pos x="connsiteX1" y="connsiteY1"/>
              </a:cxn>
              <a:cxn ang="0">
                <a:pos x="connsiteX2" y="connsiteY2"/>
              </a:cxn>
              <a:cxn ang="0">
                <a:pos x="connsiteX3" y="connsiteY3"/>
              </a:cxn>
            </a:cxnLst>
            <a:rect l="l" t="t" r="r" b="b"/>
            <a:pathLst>
              <a:path w="372618" h="1117758">
                <a:moveTo>
                  <a:pt x="0" y="0"/>
                </a:moveTo>
                <a:lnTo>
                  <a:pt x="372618" y="0"/>
                </a:lnTo>
                <a:lnTo>
                  <a:pt x="372618" y="1117759"/>
                </a:lnTo>
                <a:lnTo>
                  <a:pt x="0" y="1117759"/>
                </a:lnTo>
                <a:close/>
              </a:path>
            </a:pathLst>
          </a:custGeom>
          <a:solidFill>
            <a:srgbClr val="E2F1FB"/>
          </a:solidFill>
          <a:ln w="0"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F2286D3D-5FBB-C93B-D56D-E4DC87C0C8D2}"/>
              </a:ext>
            </a:extLst>
          </p:cNvPr>
          <p:cNvSpPr/>
          <p:nvPr userDrawn="1"/>
        </p:nvSpPr>
        <p:spPr>
          <a:xfrm>
            <a:off x="11699700" y="0"/>
            <a:ext cx="492300" cy="1138773"/>
          </a:xfrm>
          <a:custGeom>
            <a:avLst/>
            <a:gdLst>
              <a:gd name="connsiteX0" fmla="*/ 0 w 372618"/>
              <a:gd name="connsiteY0" fmla="*/ 0 h 1117758"/>
              <a:gd name="connsiteX1" fmla="*/ 372618 w 372618"/>
              <a:gd name="connsiteY1" fmla="*/ 0 h 1117758"/>
              <a:gd name="connsiteX2" fmla="*/ 372618 w 372618"/>
              <a:gd name="connsiteY2" fmla="*/ 1117759 h 1117758"/>
              <a:gd name="connsiteX3" fmla="*/ 0 w 372618"/>
              <a:gd name="connsiteY3" fmla="*/ 1117759 h 1117758"/>
            </a:gdLst>
            <a:ahLst/>
            <a:cxnLst>
              <a:cxn ang="0">
                <a:pos x="connsiteX0" y="connsiteY0"/>
              </a:cxn>
              <a:cxn ang="0">
                <a:pos x="connsiteX1" y="connsiteY1"/>
              </a:cxn>
              <a:cxn ang="0">
                <a:pos x="connsiteX2" y="connsiteY2"/>
              </a:cxn>
              <a:cxn ang="0">
                <a:pos x="connsiteX3" y="connsiteY3"/>
              </a:cxn>
            </a:cxnLst>
            <a:rect l="l" t="t" r="r" b="b"/>
            <a:pathLst>
              <a:path w="372618" h="1117758">
                <a:moveTo>
                  <a:pt x="0" y="0"/>
                </a:moveTo>
                <a:lnTo>
                  <a:pt x="372618" y="0"/>
                </a:lnTo>
                <a:lnTo>
                  <a:pt x="372618" y="1117759"/>
                </a:lnTo>
                <a:lnTo>
                  <a:pt x="0" y="1117759"/>
                </a:lnTo>
                <a:close/>
              </a:path>
            </a:pathLst>
          </a:custGeom>
          <a:solidFill>
            <a:srgbClr val="B9DCF7"/>
          </a:solidFill>
          <a:ln w="0" cap="flat">
            <a:noFill/>
            <a:prstDash val="solid"/>
            <a:miter/>
          </a:ln>
        </p:spPr>
        <p:txBody>
          <a:bodyPr rtlCol="0" anchor="ctr"/>
          <a:lstStyle/>
          <a:p>
            <a:endParaRPr lang="en-US"/>
          </a:p>
        </p:txBody>
      </p:sp>
    </p:spTree>
    <p:extLst>
      <p:ext uri="{BB962C8B-B14F-4D97-AF65-F5344CB8AC3E}">
        <p14:creationId xmlns:p14="http://schemas.microsoft.com/office/powerpoint/2010/main" val="2083867435"/>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Content - orange rule">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56ADA06-0604-402E-96FC-C5A69639078C}"/>
              </a:ext>
            </a:extLst>
          </p:cNvPr>
          <p:cNvSpPr>
            <a:spLocks noGrp="1"/>
          </p:cNvSpPr>
          <p:nvPr>
            <p:ph idx="1" hasCustomPrompt="1"/>
          </p:nvPr>
        </p:nvSpPr>
        <p:spPr>
          <a:xfrm>
            <a:off x="381000" y="1247480"/>
            <a:ext cx="11430000" cy="5153319"/>
          </a:xfrm>
        </p:spPr>
        <p:txBody>
          <a:bodyPr/>
          <a:lstStyle>
            <a:lvl1pPr marL="347472" indent="-228600">
              <a:defRPr/>
            </a:lvl1pPr>
            <a:lvl2pPr marL="566928" indent="-228600">
              <a:defRPr/>
            </a:lvl2pPr>
            <a:lvl3pPr marL="914400" indent="-228600">
              <a:defRPr>
                <a:solidFill>
                  <a:schemeClr val="tx1"/>
                </a:solidFill>
              </a:defRPr>
            </a:lvl3pPr>
            <a:lvl4pPr marL="1261872" indent="-228600">
              <a:defRPr>
                <a:solidFill>
                  <a:schemeClr val="tx1"/>
                </a:solidFill>
              </a:defRPr>
            </a:lvl4pPr>
            <a:lvl5pPr marL="1481328" indent="-228600">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3">
            <a:extLst>
              <a:ext uri="{FF2B5EF4-FFF2-40B4-BE49-F238E27FC236}">
                <a16:creationId xmlns:a16="http://schemas.microsoft.com/office/drawing/2014/main" id="{7E9016F2-3606-A3A6-5E91-FC2E9F64CFA0}"/>
              </a:ext>
            </a:extLst>
          </p:cNvPr>
          <p:cNvSpPr>
            <a:spLocks noGrp="1"/>
          </p:cNvSpPr>
          <p:nvPr>
            <p:ph type="dt" sz="half" idx="10"/>
          </p:nvPr>
        </p:nvSpPr>
        <p:spPr>
          <a:xfrm>
            <a:off x="381000" y="6629400"/>
            <a:ext cx="1371600" cy="114300"/>
          </a:xfrm>
          <a:prstGeom prst="rect">
            <a:avLst/>
          </a:prstGeom>
        </p:spPr>
        <p:txBody>
          <a:bodyPr/>
          <a:lstStyle/>
          <a:p>
            <a:fld id="{5958763E-B898-436D-883D-03711491D54A}" type="datetimeFigureOut">
              <a:rPr lang="en-US" smtClean="0"/>
              <a:t>5/20/2024</a:t>
            </a:fld>
            <a:endParaRPr lang="en-US"/>
          </a:p>
        </p:txBody>
      </p:sp>
      <p:sp>
        <p:nvSpPr>
          <p:cNvPr id="9" name="Footer Placeholder 4">
            <a:extLst>
              <a:ext uri="{FF2B5EF4-FFF2-40B4-BE49-F238E27FC236}">
                <a16:creationId xmlns:a16="http://schemas.microsoft.com/office/drawing/2014/main" id="{549E8D5F-B4DE-9CF6-E9CC-745F67D95124}"/>
              </a:ext>
            </a:extLst>
          </p:cNvPr>
          <p:cNvSpPr>
            <a:spLocks noGrp="1"/>
          </p:cNvSpPr>
          <p:nvPr>
            <p:ph type="ftr" sz="quarter" idx="11"/>
          </p:nvPr>
        </p:nvSpPr>
        <p:spPr>
          <a:xfrm>
            <a:off x="2209800" y="6629401"/>
            <a:ext cx="7772400" cy="114300"/>
          </a:xfrm>
          <a:prstGeom prst="rect">
            <a:avLst/>
          </a:prstGeom>
        </p:spPr>
        <p:txBody>
          <a:bodyPr/>
          <a:lstStyle/>
          <a:p>
            <a:endParaRPr lang="en-US"/>
          </a:p>
        </p:txBody>
      </p:sp>
      <p:sp>
        <p:nvSpPr>
          <p:cNvPr id="10" name="Slide Number Placeholder 5">
            <a:extLst>
              <a:ext uri="{FF2B5EF4-FFF2-40B4-BE49-F238E27FC236}">
                <a16:creationId xmlns:a16="http://schemas.microsoft.com/office/drawing/2014/main" id="{FCFDC9C8-0F31-D465-8BD7-3CDCAC8DF4AD}"/>
              </a:ext>
            </a:extLst>
          </p:cNvPr>
          <p:cNvSpPr>
            <a:spLocks noGrp="1"/>
          </p:cNvSpPr>
          <p:nvPr>
            <p:ph type="sldNum" sz="quarter" idx="12"/>
          </p:nvPr>
        </p:nvSpPr>
        <p:spPr>
          <a:xfrm>
            <a:off x="10439400" y="6629400"/>
            <a:ext cx="1371600" cy="114299"/>
          </a:xfrm>
          <a:prstGeom prst="rect">
            <a:avLst/>
          </a:prstGeom>
        </p:spPr>
        <p:txBody>
          <a:bodyPr/>
          <a:lstStyle/>
          <a:p>
            <a:fld id="{C15D44F4-F215-4E77-8A37-E5924A9890F9}" type="slidenum">
              <a:rPr lang="en-US" smtClean="0"/>
              <a:t>‹#›</a:t>
            </a:fld>
            <a:endParaRPr lang="en-US"/>
          </a:p>
        </p:txBody>
      </p:sp>
      <p:cxnSp>
        <p:nvCxnSpPr>
          <p:cNvPr id="2" name="Straight Connector 1">
            <a:extLst>
              <a:ext uri="{FF2B5EF4-FFF2-40B4-BE49-F238E27FC236}">
                <a16:creationId xmlns:a16="http://schemas.microsoft.com/office/drawing/2014/main" id="{911573E5-99EE-3437-E15A-BE4B51323BCC}"/>
              </a:ext>
            </a:extLst>
          </p:cNvPr>
          <p:cNvCxnSpPr>
            <a:cxnSpLocks/>
          </p:cNvCxnSpPr>
          <p:nvPr userDrawn="1"/>
        </p:nvCxnSpPr>
        <p:spPr>
          <a:xfrm flipH="1">
            <a:off x="381000" y="1057275"/>
            <a:ext cx="11430000" cy="0"/>
          </a:xfrm>
          <a:prstGeom prst="line">
            <a:avLst/>
          </a:prstGeom>
          <a:ln w="50800">
            <a:solidFill>
              <a:srgbClr val="F95300"/>
            </a:solidFill>
            <a:miter lim="800000"/>
            <a:headEnd type="none"/>
            <a:tailEnd type="none"/>
          </a:ln>
        </p:spPr>
        <p:style>
          <a:lnRef idx="1">
            <a:schemeClr val="dk1"/>
          </a:lnRef>
          <a:fillRef idx="0">
            <a:schemeClr val="dk1"/>
          </a:fillRef>
          <a:effectRef idx="0">
            <a:schemeClr val="dk1"/>
          </a:effectRef>
          <a:fontRef idx="minor">
            <a:schemeClr val="tx1"/>
          </a:fontRef>
        </p:style>
      </p:cxnSp>
      <p:sp>
        <p:nvSpPr>
          <p:cNvPr id="4" name="Title 1">
            <a:extLst>
              <a:ext uri="{FF2B5EF4-FFF2-40B4-BE49-F238E27FC236}">
                <a16:creationId xmlns:a16="http://schemas.microsoft.com/office/drawing/2014/main" id="{42E040CB-88EE-23FB-E874-E5616F6C0BEE}"/>
              </a:ext>
            </a:extLst>
          </p:cNvPr>
          <p:cNvSpPr>
            <a:spLocks noGrp="1"/>
          </p:cNvSpPr>
          <p:nvPr>
            <p:ph type="title" hasCustomPrompt="1"/>
          </p:nvPr>
        </p:nvSpPr>
        <p:spPr>
          <a:xfrm>
            <a:off x="1524" y="0"/>
            <a:ext cx="11809476" cy="1138773"/>
          </a:xfrm>
          <a:noFill/>
          <a:ln>
            <a:noFill/>
          </a:ln>
        </p:spPr>
        <p:txBody>
          <a:bodyPr wrap="square" lIns="457200" tIns="91440" bIns="0">
            <a:noAutofit/>
          </a:bodyPr>
          <a:lstStyle>
            <a:lvl1pPr>
              <a:lnSpc>
                <a:spcPct val="85000"/>
              </a:lnSpc>
              <a:defRPr sz="320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22747823"/>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Content - orange rule">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B45E70E-01FE-4CE1-AB12-E189F3DA6A2F}"/>
              </a:ext>
            </a:extLst>
          </p:cNvPr>
          <p:cNvSpPr>
            <a:spLocks noGrp="1"/>
          </p:cNvSpPr>
          <p:nvPr>
            <p:ph sz="half" idx="1"/>
          </p:nvPr>
        </p:nvSpPr>
        <p:spPr>
          <a:xfrm>
            <a:off x="381000" y="1257314"/>
            <a:ext cx="5486401" cy="5143473"/>
          </a:xfrm>
        </p:spPr>
        <p:txBody>
          <a:bodyPr>
            <a:noAutofit/>
          </a:bodyPr>
          <a:lstStyle>
            <a:lvl1pPr marL="347472" indent="-228600">
              <a:defRPr sz="2400"/>
            </a:lvl1pPr>
            <a:lvl2pPr indent="-228600">
              <a:defRPr sz="2000"/>
            </a:lvl2pPr>
            <a:lvl3pPr>
              <a:defRPr sz="1800"/>
            </a:lvl3pPr>
            <a:lvl4pPr>
              <a:defRPr sz="1600"/>
            </a:lvl4pPr>
            <a:lvl5pPr marL="1481328" indent="-228600">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333503CF-D95E-41B4-AA9C-512E591D0A1D}"/>
              </a:ext>
            </a:extLst>
          </p:cNvPr>
          <p:cNvSpPr>
            <a:spLocks noGrp="1"/>
          </p:cNvSpPr>
          <p:nvPr>
            <p:ph sz="half" idx="2"/>
          </p:nvPr>
        </p:nvSpPr>
        <p:spPr>
          <a:xfrm>
            <a:off x="6324600" y="1257313"/>
            <a:ext cx="5486400" cy="5143426"/>
          </a:xfrm>
        </p:spPr>
        <p:txBody>
          <a:bodyPr>
            <a:noAutofit/>
          </a:bodyPr>
          <a:lstStyle>
            <a:lvl1pPr marL="347472" indent="-228600">
              <a:defRPr sz="2400"/>
            </a:lvl1pPr>
            <a:lvl2pPr indent="-228600">
              <a:defRPr sz="2000"/>
            </a:lvl2pPr>
            <a:lvl3pPr>
              <a:defRPr sz="1800"/>
            </a:lvl3pPr>
            <a:lvl4pPr>
              <a:defRPr sz="1600"/>
            </a:lvl4pPr>
            <a:lvl5pPr marL="1481328" indent="-228600">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Date Placeholder 9"/>
          <p:cNvSpPr>
            <a:spLocks noGrp="1"/>
          </p:cNvSpPr>
          <p:nvPr>
            <p:ph type="dt" sz="half" idx="10"/>
          </p:nvPr>
        </p:nvSpPr>
        <p:spPr>
          <a:xfrm>
            <a:off x="381000" y="6629400"/>
            <a:ext cx="1371600" cy="114300"/>
          </a:xfrm>
          <a:prstGeom prst="rect">
            <a:avLst/>
          </a:prstGeom>
        </p:spPr>
        <p:txBody>
          <a:bodyPr/>
          <a:lstStyle/>
          <a:p>
            <a:fld id="{5958763E-B898-436D-883D-03711491D54A}" type="datetimeFigureOut">
              <a:rPr lang="en-US" smtClean="0"/>
              <a:t>5/20/2024</a:t>
            </a:fld>
            <a:endParaRPr lang="en-US"/>
          </a:p>
        </p:txBody>
      </p:sp>
      <p:sp>
        <p:nvSpPr>
          <p:cNvPr id="11" name="Footer Placeholder 10"/>
          <p:cNvSpPr>
            <a:spLocks noGrp="1"/>
          </p:cNvSpPr>
          <p:nvPr>
            <p:ph type="ftr" sz="quarter" idx="11"/>
          </p:nvPr>
        </p:nvSpPr>
        <p:spPr>
          <a:xfrm>
            <a:off x="2209800" y="6629401"/>
            <a:ext cx="7772400" cy="114300"/>
          </a:xfrm>
          <a:prstGeom prst="rect">
            <a:avLst/>
          </a:prstGeom>
        </p:spPr>
        <p:txBody>
          <a:bodyPr/>
          <a:lstStyle/>
          <a:p>
            <a:endParaRPr lang="en-US"/>
          </a:p>
        </p:txBody>
      </p:sp>
      <p:sp>
        <p:nvSpPr>
          <p:cNvPr id="12" name="Slide Number Placeholder 11"/>
          <p:cNvSpPr>
            <a:spLocks noGrp="1"/>
          </p:cNvSpPr>
          <p:nvPr>
            <p:ph type="sldNum" sz="quarter" idx="12"/>
          </p:nvPr>
        </p:nvSpPr>
        <p:spPr>
          <a:xfrm>
            <a:off x="10439400" y="6629400"/>
            <a:ext cx="1371600" cy="114299"/>
          </a:xfrm>
          <a:prstGeom prst="rect">
            <a:avLst/>
          </a:prstGeom>
        </p:spPr>
        <p:txBody>
          <a:bodyPr/>
          <a:lstStyle/>
          <a:p>
            <a:fld id="{C15D44F4-F215-4E77-8A37-E5924A9890F9}" type="slidenum">
              <a:rPr lang="en-US" smtClean="0"/>
              <a:t>‹#›</a:t>
            </a:fld>
            <a:endParaRPr lang="en-US"/>
          </a:p>
        </p:txBody>
      </p:sp>
      <p:cxnSp>
        <p:nvCxnSpPr>
          <p:cNvPr id="2" name="Straight Connector 1">
            <a:extLst>
              <a:ext uri="{FF2B5EF4-FFF2-40B4-BE49-F238E27FC236}">
                <a16:creationId xmlns:a16="http://schemas.microsoft.com/office/drawing/2014/main" id="{A85EE5F6-6B34-C960-EEC7-35300F5BA94B}"/>
              </a:ext>
            </a:extLst>
          </p:cNvPr>
          <p:cNvCxnSpPr>
            <a:cxnSpLocks/>
          </p:cNvCxnSpPr>
          <p:nvPr userDrawn="1"/>
        </p:nvCxnSpPr>
        <p:spPr>
          <a:xfrm flipH="1">
            <a:off x="381000" y="1057275"/>
            <a:ext cx="11430000" cy="0"/>
          </a:xfrm>
          <a:prstGeom prst="line">
            <a:avLst/>
          </a:prstGeom>
          <a:ln w="50800">
            <a:solidFill>
              <a:srgbClr val="F95300"/>
            </a:solidFill>
            <a:miter lim="800000"/>
            <a:headEnd type="none"/>
            <a:tailEnd type="none"/>
          </a:ln>
        </p:spPr>
        <p:style>
          <a:lnRef idx="1">
            <a:schemeClr val="dk1"/>
          </a:lnRef>
          <a:fillRef idx="0">
            <a:schemeClr val="dk1"/>
          </a:fillRef>
          <a:effectRef idx="0">
            <a:schemeClr val="dk1"/>
          </a:effectRef>
          <a:fontRef idx="minor">
            <a:schemeClr val="tx1"/>
          </a:fontRef>
        </p:style>
      </p:cxnSp>
      <p:sp>
        <p:nvSpPr>
          <p:cNvPr id="6" name="Title 1">
            <a:extLst>
              <a:ext uri="{FF2B5EF4-FFF2-40B4-BE49-F238E27FC236}">
                <a16:creationId xmlns:a16="http://schemas.microsoft.com/office/drawing/2014/main" id="{EC57F62E-F6F7-C456-EDBA-416222785D9F}"/>
              </a:ext>
            </a:extLst>
          </p:cNvPr>
          <p:cNvSpPr>
            <a:spLocks noGrp="1"/>
          </p:cNvSpPr>
          <p:nvPr>
            <p:ph type="title" hasCustomPrompt="1"/>
          </p:nvPr>
        </p:nvSpPr>
        <p:spPr>
          <a:xfrm>
            <a:off x="1524" y="0"/>
            <a:ext cx="11809476" cy="1138773"/>
          </a:xfrm>
          <a:noFill/>
          <a:ln>
            <a:noFill/>
          </a:ln>
        </p:spPr>
        <p:txBody>
          <a:bodyPr wrap="square" lIns="457200" tIns="91440" bIns="0">
            <a:noAutofit/>
          </a:bodyPr>
          <a:lstStyle>
            <a:lvl1pPr>
              <a:lnSpc>
                <a:spcPct val="85000"/>
              </a:lnSpc>
              <a:defRPr sz="320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227010223"/>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hree content - orange rule">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B45E70E-01FE-4CE1-AB12-E189F3DA6A2F}"/>
              </a:ext>
            </a:extLst>
          </p:cNvPr>
          <p:cNvSpPr>
            <a:spLocks noGrp="1"/>
          </p:cNvSpPr>
          <p:nvPr>
            <p:ph sz="half" idx="1"/>
          </p:nvPr>
        </p:nvSpPr>
        <p:spPr>
          <a:xfrm>
            <a:off x="381001" y="1247421"/>
            <a:ext cx="3657600" cy="5153366"/>
          </a:xfrm>
        </p:spPr>
        <p:txBody>
          <a:bodyPr>
            <a:noAutofit/>
          </a:bodyPr>
          <a:lstStyle>
            <a:lvl1pPr marL="347472" indent="-228600">
              <a:defRPr sz="2000"/>
            </a:lvl1pPr>
            <a:lvl2pPr indent="-228600">
              <a:defRPr sz="1800"/>
            </a:lvl2pPr>
            <a:lvl3pPr>
              <a:defRPr sz="1600"/>
            </a:lvl3pPr>
            <a:lvl4pPr>
              <a:defRPr sz="1400"/>
            </a:lvl4pPr>
            <a:lvl5pPr marL="1481328" indent="-228600">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333503CF-D95E-41B4-AA9C-512E591D0A1D}"/>
              </a:ext>
            </a:extLst>
          </p:cNvPr>
          <p:cNvSpPr>
            <a:spLocks noGrp="1"/>
          </p:cNvSpPr>
          <p:nvPr>
            <p:ph sz="half" idx="2"/>
          </p:nvPr>
        </p:nvSpPr>
        <p:spPr>
          <a:xfrm>
            <a:off x="4267200" y="1247420"/>
            <a:ext cx="3657600" cy="5153319"/>
          </a:xfrm>
        </p:spPr>
        <p:txBody>
          <a:bodyPr>
            <a:noAutofit/>
          </a:bodyPr>
          <a:lstStyle>
            <a:lvl1pPr marL="347472" indent="-228600">
              <a:defRPr sz="2000"/>
            </a:lvl1pPr>
            <a:lvl2pPr indent="-228600">
              <a:defRPr sz="1800"/>
            </a:lvl2pPr>
            <a:lvl3pPr>
              <a:defRPr sz="1600"/>
            </a:lvl3pPr>
            <a:lvl4pPr>
              <a:defRPr sz="1400"/>
            </a:lvl4pPr>
            <a:lvl5pPr marL="1481328" indent="-228600">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Content Placeholder 3">
            <a:extLst>
              <a:ext uri="{FF2B5EF4-FFF2-40B4-BE49-F238E27FC236}">
                <a16:creationId xmlns:a16="http://schemas.microsoft.com/office/drawing/2014/main" id="{333503CF-D95E-41B4-AA9C-512E591D0A1D}"/>
              </a:ext>
            </a:extLst>
          </p:cNvPr>
          <p:cNvSpPr>
            <a:spLocks noGrp="1"/>
          </p:cNvSpPr>
          <p:nvPr>
            <p:ph sz="half" idx="10"/>
          </p:nvPr>
        </p:nvSpPr>
        <p:spPr>
          <a:xfrm>
            <a:off x="8153400" y="1247420"/>
            <a:ext cx="3657600" cy="5153319"/>
          </a:xfrm>
        </p:spPr>
        <p:txBody>
          <a:bodyPr>
            <a:noAutofit/>
          </a:bodyPr>
          <a:lstStyle>
            <a:lvl1pPr>
              <a:defRPr sz="2000"/>
            </a:lvl1pPr>
            <a:lvl2pPr indent="-228600">
              <a:defRPr sz="1800"/>
            </a:lvl2pPr>
            <a:lvl3pPr>
              <a:defRPr sz="1600"/>
            </a:lvl3pPr>
            <a:lvl4pPr>
              <a:defRPr sz="1400"/>
            </a:lvl4pPr>
            <a:lvl5pPr marL="1481328" indent="-228600">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1"/>
          </p:nvPr>
        </p:nvSpPr>
        <p:spPr>
          <a:xfrm>
            <a:off x="381000" y="6629400"/>
            <a:ext cx="1371600" cy="114300"/>
          </a:xfrm>
          <a:prstGeom prst="rect">
            <a:avLst/>
          </a:prstGeom>
        </p:spPr>
        <p:txBody>
          <a:bodyPr/>
          <a:lstStyle/>
          <a:p>
            <a:fld id="{5958763E-B898-436D-883D-03711491D54A}" type="datetimeFigureOut">
              <a:rPr lang="en-US" smtClean="0"/>
              <a:t>5/20/2024</a:t>
            </a:fld>
            <a:endParaRPr lang="en-US"/>
          </a:p>
        </p:txBody>
      </p:sp>
      <p:sp>
        <p:nvSpPr>
          <p:cNvPr id="8" name="Footer Placeholder 7"/>
          <p:cNvSpPr>
            <a:spLocks noGrp="1"/>
          </p:cNvSpPr>
          <p:nvPr>
            <p:ph type="ftr" sz="quarter" idx="12"/>
          </p:nvPr>
        </p:nvSpPr>
        <p:spPr>
          <a:xfrm>
            <a:off x="2209800" y="6629401"/>
            <a:ext cx="7772400" cy="114300"/>
          </a:xfrm>
          <a:prstGeom prst="rect">
            <a:avLst/>
          </a:prstGeom>
        </p:spPr>
        <p:txBody>
          <a:bodyPr/>
          <a:lstStyle/>
          <a:p>
            <a:endParaRPr lang="en-US"/>
          </a:p>
        </p:txBody>
      </p:sp>
      <p:sp>
        <p:nvSpPr>
          <p:cNvPr id="9" name="Slide Number Placeholder 8"/>
          <p:cNvSpPr>
            <a:spLocks noGrp="1"/>
          </p:cNvSpPr>
          <p:nvPr>
            <p:ph type="sldNum" sz="quarter" idx="13"/>
          </p:nvPr>
        </p:nvSpPr>
        <p:spPr>
          <a:xfrm>
            <a:off x="10439400" y="6629400"/>
            <a:ext cx="1371600" cy="114299"/>
          </a:xfrm>
          <a:prstGeom prst="rect">
            <a:avLst/>
          </a:prstGeom>
        </p:spPr>
        <p:txBody>
          <a:bodyPr/>
          <a:lstStyle/>
          <a:p>
            <a:fld id="{C15D44F4-F215-4E77-8A37-E5924A9890F9}" type="slidenum">
              <a:rPr lang="en-US" smtClean="0"/>
              <a:t>‹#›</a:t>
            </a:fld>
            <a:endParaRPr lang="en-US"/>
          </a:p>
        </p:txBody>
      </p:sp>
      <p:cxnSp>
        <p:nvCxnSpPr>
          <p:cNvPr id="2" name="Straight Connector 1">
            <a:extLst>
              <a:ext uri="{FF2B5EF4-FFF2-40B4-BE49-F238E27FC236}">
                <a16:creationId xmlns:a16="http://schemas.microsoft.com/office/drawing/2014/main" id="{C4610787-C6FF-B7D0-EEA6-949440D6B6E8}"/>
              </a:ext>
            </a:extLst>
          </p:cNvPr>
          <p:cNvCxnSpPr>
            <a:cxnSpLocks/>
          </p:cNvCxnSpPr>
          <p:nvPr userDrawn="1"/>
        </p:nvCxnSpPr>
        <p:spPr>
          <a:xfrm flipH="1">
            <a:off x="381000" y="1057275"/>
            <a:ext cx="11430000" cy="0"/>
          </a:xfrm>
          <a:prstGeom prst="line">
            <a:avLst/>
          </a:prstGeom>
          <a:ln w="50800">
            <a:solidFill>
              <a:srgbClr val="F95300"/>
            </a:solidFill>
            <a:miter lim="800000"/>
            <a:headEnd type="none"/>
            <a:tailEnd type="none"/>
          </a:ln>
        </p:spPr>
        <p:style>
          <a:lnRef idx="1">
            <a:schemeClr val="dk1"/>
          </a:lnRef>
          <a:fillRef idx="0">
            <a:schemeClr val="dk1"/>
          </a:fillRef>
          <a:effectRef idx="0">
            <a:schemeClr val="dk1"/>
          </a:effectRef>
          <a:fontRef idx="minor">
            <a:schemeClr val="tx1"/>
          </a:fontRef>
        </p:style>
      </p:cxnSp>
      <p:sp>
        <p:nvSpPr>
          <p:cNvPr id="10" name="Title 1">
            <a:extLst>
              <a:ext uri="{FF2B5EF4-FFF2-40B4-BE49-F238E27FC236}">
                <a16:creationId xmlns:a16="http://schemas.microsoft.com/office/drawing/2014/main" id="{F624F2C0-D708-0724-E092-400D1B4E86C9}"/>
              </a:ext>
            </a:extLst>
          </p:cNvPr>
          <p:cNvSpPr>
            <a:spLocks noGrp="1"/>
          </p:cNvSpPr>
          <p:nvPr>
            <p:ph type="title" hasCustomPrompt="1"/>
          </p:nvPr>
        </p:nvSpPr>
        <p:spPr>
          <a:xfrm>
            <a:off x="1524" y="0"/>
            <a:ext cx="11809476" cy="1138773"/>
          </a:xfrm>
          <a:noFill/>
          <a:ln>
            <a:noFill/>
          </a:ln>
        </p:spPr>
        <p:txBody>
          <a:bodyPr wrap="square" lIns="457200" tIns="91440" bIns="0">
            <a:noAutofit/>
          </a:bodyPr>
          <a:lstStyle>
            <a:lvl1pPr>
              <a:lnSpc>
                <a:spcPct val="85000"/>
              </a:lnSpc>
              <a:defRPr sz="320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36389830"/>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Four content - orange rule">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B45E70E-01FE-4CE1-AB12-E189F3DA6A2F}"/>
              </a:ext>
            </a:extLst>
          </p:cNvPr>
          <p:cNvSpPr>
            <a:spLocks noGrp="1"/>
          </p:cNvSpPr>
          <p:nvPr>
            <p:ph sz="half" idx="1"/>
          </p:nvPr>
        </p:nvSpPr>
        <p:spPr>
          <a:xfrm>
            <a:off x="381000" y="1247421"/>
            <a:ext cx="2743200" cy="5153366"/>
          </a:xfrm>
        </p:spPr>
        <p:txBody>
          <a:bodyPr>
            <a:noAutofit/>
          </a:bodyPr>
          <a:lstStyle>
            <a:lvl1pPr marL="347472" indent="-228600">
              <a:defRPr sz="2000"/>
            </a:lvl1pPr>
            <a:lvl2pPr indent="-228600">
              <a:defRPr sz="1800"/>
            </a:lvl2pPr>
            <a:lvl3pPr>
              <a:defRPr sz="1600"/>
            </a:lvl3pPr>
            <a:lvl4pPr>
              <a:defRPr sz="1400"/>
            </a:lvl4pPr>
            <a:lvl5pPr marL="1481328" indent="-228600">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333503CF-D95E-41B4-AA9C-512E591D0A1D}"/>
              </a:ext>
            </a:extLst>
          </p:cNvPr>
          <p:cNvSpPr>
            <a:spLocks noGrp="1"/>
          </p:cNvSpPr>
          <p:nvPr>
            <p:ph sz="half" idx="2"/>
          </p:nvPr>
        </p:nvSpPr>
        <p:spPr>
          <a:xfrm>
            <a:off x="3276600" y="1247420"/>
            <a:ext cx="2743200" cy="5153319"/>
          </a:xfrm>
        </p:spPr>
        <p:txBody>
          <a:bodyPr>
            <a:noAutofit/>
          </a:bodyPr>
          <a:lstStyle>
            <a:lvl1pPr marL="347472" indent="-228600">
              <a:defRPr sz="2000"/>
            </a:lvl1pPr>
            <a:lvl2pPr indent="-228600">
              <a:defRPr sz="1800"/>
            </a:lvl2pPr>
            <a:lvl3pPr>
              <a:defRPr sz="1600"/>
            </a:lvl3pPr>
            <a:lvl4pPr>
              <a:defRPr sz="1400"/>
            </a:lvl4pPr>
            <a:lvl5pPr marL="1481328" indent="-228600">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Content Placeholder 3">
            <a:extLst>
              <a:ext uri="{FF2B5EF4-FFF2-40B4-BE49-F238E27FC236}">
                <a16:creationId xmlns:a16="http://schemas.microsoft.com/office/drawing/2014/main" id="{333503CF-D95E-41B4-AA9C-512E591D0A1D}"/>
              </a:ext>
            </a:extLst>
          </p:cNvPr>
          <p:cNvSpPr>
            <a:spLocks noGrp="1"/>
          </p:cNvSpPr>
          <p:nvPr>
            <p:ph sz="half" idx="10"/>
          </p:nvPr>
        </p:nvSpPr>
        <p:spPr>
          <a:xfrm>
            <a:off x="6172200" y="1247420"/>
            <a:ext cx="2743200" cy="5153319"/>
          </a:xfrm>
        </p:spPr>
        <p:txBody>
          <a:bodyPr>
            <a:noAutofit/>
          </a:bodyPr>
          <a:lstStyle>
            <a:lvl1pPr marL="347472" indent="-228600">
              <a:defRPr sz="2000"/>
            </a:lvl1pPr>
            <a:lvl2pPr indent="-228600">
              <a:defRPr sz="1800"/>
            </a:lvl2pPr>
            <a:lvl3pPr>
              <a:defRPr sz="1600"/>
            </a:lvl3pPr>
            <a:lvl4pPr>
              <a:defRPr sz="1400"/>
            </a:lvl4pPr>
            <a:lvl5pPr marL="1481328" indent="-228600">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3">
            <a:extLst>
              <a:ext uri="{FF2B5EF4-FFF2-40B4-BE49-F238E27FC236}">
                <a16:creationId xmlns:a16="http://schemas.microsoft.com/office/drawing/2014/main" id="{333503CF-D95E-41B4-AA9C-512E591D0A1D}"/>
              </a:ext>
            </a:extLst>
          </p:cNvPr>
          <p:cNvSpPr>
            <a:spLocks noGrp="1"/>
          </p:cNvSpPr>
          <p:nvPr>
            <p:ph sz="half" idx="11"/>
          </p:nvPr>
        </p:nvSpPr>
        <p:spPr>
          <a:xfrm>
            <a:off x="9067800" y="1247420"/>
            <a:ext cx="2743200" cy="5153319"/>
          </a:xfrm>
        </p:spPr>
        <p:txBody>
          <a:bodyPr>
            <a:noAutofit/>
          </a:bodyPr>
          <a:lstStyle>
            <a:lvl1pPr marL="347472" indent="-228600">
              <a:defRPr sz="2000"/>
            </a:lvl1pPr>
            <a:lvl2pPr indent="-228600">
              <a:defRPr sz="1800"/>
            </a:lvl2pPr>
            <a:lvl3pPr>
              <a:defRPr sz="1600"/>
            </a:lvl3pPr>
            <a:lvl4pPr>
              <a:defRPr sz="1400"/>
            </a:lvl4pPr>
            <a:lvl5pPr marL="1481328" indent="-228600">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Date Placeholder 8"/>
          <p:cNvSpPr>
            <a:spLocks noGrp="1"/>
          </p:cNvSpPr>
          <p:nvPr>
            <p:ph type="dt" sz="half" idx="12"/>
          </p:nvPr>
        </p:nvSpPr>
        <p:spPr>
          <a:xfrm>
            <a:off x="381000" y="6629400"/>
            <a:ext cx="1371600" cy="114300"/>
          </a:xfrm>
          <a:prstGeom prst="rect">
            <a:avLst/>
          </a:prstGeom>
        </p:spPr>
        <p:txBody>
          <a:bodyPr/>
          <a:lstStyle/>
          <a:p>
            <a:fld id="{5958763E-B898-436D-883D-03711491D54A}" type="datetimeFigureOut">
              <a:rPr lang="en-US" smtClean="0"/>
              <a:t>5/20/2024</a:t>
            </a:fld>
            <a:endParaRPr lang="en-US"/>
          </a:p>
        </p:txBody>
      </p:sp>
      <p:sp>
        <p:nvSpPr>
          <p:cNvPr id="10" name="Footer Placeholder 9"/>
          <p:cNvSpPr>
            <a:spLocks noGrp="1"/>
          </p:cNvSpPr>
          <p:nvPr>
            <p:ph type="ftr" sz="quarter" idx="13"/>
          </p:nvPr>
        </p:nvSpPr>
        <p:spPr>
          <a:xfrm>
            <a:off x="2209800" y="6629401"/>
            <a:ext cx="7772400" cy="114300"/>
          </a:xfrm>
          <a:prstGeom prst="rect">
            <a:avLst/>
          </a:prstGeom>
        </p:spPr>
        <p:txBody>
          <a:bodyPr/>
          <a:lstStyle/>
          <a:p>
            <a:endParaRPr lang="en-US"/>
          </a:p>
        </p:txBody>
      </p:sp>
      <p:sp>
        <p:nvSpPr>
          <p:cNvPr id="11" name="Slide Number Placeholder 10"/>
          <p:cNvSpPr>
            <a:spLocks noGrp="1"/>
          </p:cNvSpPr>
          <p:nvPr>
            <p:ph type="sldNum" sz="quarter" idx="14"/>
          </p:nvPr>
        </p:nvSpPr>
        <p:spPr>
          <a:xfrm>
            <a:off x="10439400" y="6629400"/>
            <a:ext cx="1371600" cy="114299"/>
          </a:xfrm>
          <a:prstGeom prst="rect">
            <a:avLst/>
          </a:prstGeom>
        </p:spPr>
        <p:txBody>
          <a:bodyPr/>
          <a:lstStyle/>
          <a:p>
            <a:fld id="{C15D44F4-F215-4E77-8A37-E5924A9890F9}" type="slidenum">
              <a:rPr lang="en-US" smtClean="0"/>
              <a:t>‹#›</a:t>
            </a:fld>
            <a:endParaRPr lang="en-US"/>
          </a:p>
        </p:txBody>
      </p:sp>
      <p:cxnSp>
        <p:nvCxnSpPr>
          <p:cNvPr id="2" name="Straight Connector 1">
            <a:extLst>
              <a:ext uri="{FF2B5EF4-FFF2-40B4-BE49-F238E27FC236}">
                <a16:creationId xmlns:a16="http://schemas.microsoft.com/office/drawing/2014/main" id="{E8CE7876-9C5D-1B1B-A6FE-5641D207F579}"/>
              </a:ext>
            </a:extLst>
          </p:cNvPr>
          <p:cNvCxnSpPr>
            <a:cxnSpLocks/>
          </p:cNvCxnSpPr>
          <p:nvPr userDrawn="1"/>
        </p:nvCxnSpPr>
        <p:spPr>
          <a:xfrm flipH="1">
            <a:off x="381000" y="1057275"/>
            <a:ext cx="11430000" cy="0"/>
          </a:xfrm>
          <a:prstGeom prst="line">
            <a:avLst/>
          </a:prstGeom>
          <a:ln w="50800">
            <a:solidFill>
              <a:srgbClr val="F95300"/>
            </a:solidFill>
            <a:miter lim="800000"/>
            <a:headEnd type="none"/>
            <a:tailEnd type="none"/>
          </a:ln>
        </p:spPr>
        <p:style>
          <a:lnRef idx="1">
            <a:schemeClr val="dk1"/>
          </a:lnRef>
          <a:fillRef idx="0">
            <a:schemeClr val="dk1"/>
          </a:fillRef>
          <a:effectRef idx="0">
            <a:schemeClr val="dk1"/>
          </a:effectRef>
          <a:fontRef idx="minor">
            <a:schemeClr val="tx1"/>
          </a:fontRef>
        </p:style>
      </p:cxnSp>
      <p:sp>
        <p:nvSpPr>
          <p:cNvPr id="8" name="Title 1">
            <a:extLst>
              <a:ext uri="{FF2B5EF4-FFF2-40B4-BE49-F238E27FC236}">
                <a16:creationId xmlns:a16="http://schemas.microsoft.com/office/drawing/2014/main" id="{D0F4C301-DD35-CF11-7BC2-41D2017F6440}"/>
              </a:ext>
            </a:extLst>
          </p:cNvPr>
          <p:cNvSpPr>
            <a:spLocks noGrp="1"/>
          </p:cNvSpPr>
          <p:nvPr>
            <p:ph type="title" hasCustomPrompt="1"/>
          </p:nvPr>
        </p:nvSpPr>
        <p:spPr>
          <a:xfrm>
            <a:off x="1524" y="0"/>
            <a:ext cx="11809476" cy="1138773"/>
          </a:xfrm>
          <a:noFill/>
          <a:ln>
            <a:noFill/>
          </a:ln>
        </p:spPr>
        <p:txBody>
          <a:bodyPr wrap="square" lIns="457200" tIns="91440" bIns="0">
            <a:noAutofit/>
          </a:bodyPr>
          <a:lstStyle>
            <a:lvl1pPr>
              <a:lnSpc>
                <a:spcPct val="85000"/>
              </a:lnSpc>
              <a:defRPr sz="320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3950563058"/>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nd Content - yellow rule">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56ADA06-0604-402E-96FC-C5A69639078C}"/>
              </a:ext>
            </a:extLst>
          </p:cNvPr>
          <p:cNvSpPr>
            <a:spLocks noGrp="1"/>
          </p:cNvSpPr>
          <p:nvPr>
            <p:ph idx="1" hasCustomPrompt="1"/>
          </p:nvPr>
        </p:nvSpPr>
        <p:spPr>
          <a:xfrm>
            <a:off x="381000" y="1247480"/>
            <a:ext cx="11430000" cy="5153319"/>
          </a:xfrm>
        </p:spPr>
        <p:txBody>
          <a:bodyPr/>
          <a:lstStyle>
            <a:lvl1pPr marL="347472" indent="-228600">
              <a:defRPr/>
            </a:lvl1pPr>
            <a:lvl2pPr marL="566928" indent="-228600">
              <a:defRPr/>
            </a:lvl2pPr>
            <a:lvl3pPr marL="914400" indent="-228600">
              <a:defRPr>
                <a:solidFill>
                  <a:schemeClr val="tx1"/>
                </a:solidFill>
              </a:defRPr>
            </a:lvl3pPr>
            <a:lvl4pPr marL="1261872" indent="-228600">
              <a:defRPr>
                <a:solidFill>
                  <a:schemeClr val="tx1"/>
                </a:solidFill>
              </a:defRPr>
            </a:lvl4pPr>
            <a:lvl5pPr marL="1481328" indent="-228600">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3">
            <a:extLst>
              <a:ext uri="{FF2B5EF4-FFF2-40B4-BE49-F238E27FC236}">
                <a16:creationId xmlns:a16="http://schemas.microsoft.com/office/drawing/2014/main" id="{7E9016F2-3606-A3A6-5E91-FC2E9F64CFA0}"/>
              </a:ext>
            </a:extLst>
          </p:cNvPr>
          <p:cNvSpPr>
            <a:spLocks noGrp="1"/>
          </p:cNvSpPr>
          <p:nvPr>
            <p:ph type="dt" sz="half" idx="10"/>
          </p:nvPr>
        </p:nvSpPr>
        <p:spPr>
          <a:xfrm>
            <a:off x="381000" y="6629400"/>
            <a:ext cx="1371600" cy="114300"/>
          </a:xfrm>
          <a:prstGeom prst="rect">
            <a:avLst/>
          </a:prstGeom>
        </p:spPr>
        <p:txBody>
          <a:bodyPr/>
          <a:lstStyle/>
          <a:p>
            <a:fld id="{5958763E-B898-436D-883D-03711491D54A}" type="datetimeFigureOut">
              <a:rPr lang="en-US" smtClean="0"/>
              <a:t>5/20/2024</a:t>
            </a:fld>
            <a:endParaRPr lang="en-US"/>
          </a:p>
        </p:txBody>
      </p:sp>
      <p:sp>
        <p:nvSpPr>
          <p:cNvPr id="9" name="Footer Placeholder 4">
            <a:extLst>
              <a:ext uri="{FF2B5EF4-FFF2-40B4-BE49-F238E27FC236}">
                <a16:creationId xmlns:a16="http://schemas.microsoft.com/office/drawing/2014/main" id="{549E8D5F-B4DE-9CF6-E9CC-745F67D95124}"/>
              </a:ext>
            </a:extLst>
          </p:cNvPr>
          <p:cNvSpPr>
            <a:spLocks noGrp="1"/>
          </p:cNvSpPr>
          <p:nvPr>
            <p:ph type="ftr" sz="quarter" idx="11"/>
          </p:nvPr>
        </p:nvSpPr>
        <p:spPr>
          <a:xfrm>
            <a:off x="2209800" y="6629401"/>
            <a:ext cx="7772400" cy="114300"/>
          </a:xfrm>
          <a:prstGeom prst="rect">
            <a:avLst/>
          </a:prstGeom>
        </p:spPr>
        <p:txBody>
          <a:bodyPr/>
          <a:lstStyle/>
          <a:p>
            <a:endParaRPr lang="en-US"/>
          </a:p>
        </p:txBody>
      </p:sp>
      <p:sp>
        <p:nvSpPr>
          <p:cNvPr id="10" name="Slide Number Placeholder 5">
            <a:extLst>
              <a:ext uri="{FF2B5EF4-FFF2-40B4-BE49-F238E27FC236}">
                <a16:creationId xmlns:a16="http://schemas.microsoft.com/office/drawing/2014/main" id="{FCFDC9C8-0F31-D465-8BD7-3CDCAC8DF4AD}"/>
              </a:ext>
            </a:extLst>
          </p:cNvPr>
          <p:cNvSpPr>
            <a:spLocks noGrp="1"/>
          </p:cNvSpPr>
          <p:nvPr>
            <p:ph type="sldNum" sz="quarter" idx="12"/>
          </p:nvPr>
        </p:nvSpPr>
        <p:spPr>
          <a:xfrm>
            <a:off x="10439400" y="6629400"/>
            <a:ext cx="1371600" cy="114299"/>
          </a:xfrm>
          <a:prstGeom prst="rect">
            <a:avLst/>
          </a:prstGeom>
        </p:spPr>
        <p:txBody>
          <a:bodyPr/>
          <a:lstStyle/>
          <a:p>
            <a:fld id="{C15D44F4-F215-4E77-8A37-E5924A9890F9}" type="slidenum">
              <a:rPr lang="en-US" smtClean="0"/>
              <a:t>‹#›</a:t>
            </a:fld>
            <a:endParaRPr lang="en-US"/>
          </a:p>
        </p:txBody>
      </p:sp>
      <p:cxnSp>
        <p:nvCxnSpPr>
          <p:cNvPr id="2" name="Straight Connector 1">
            <a:extLst>
              <a:ext uri="{FF2B5EF4-FFF2-40B4-BE49-F238E27FC236}">
                <a16:creationId xmlns:a16="http://schemas.microsoft.com/office/drawing/2014/main" id="{911573E5-99EE-3437-E15A-BE4B51323BCC}"/>
              </a:ext>
            </a:extLst>
          </p:cNvPr>
          <p:cNvCxnSpPr>
            <a:cxnSpLocks/>
          </p:cNvCxnSpPr>
          <p:nvPr userDrawn="1"/>
        </p:nvCxnSpPr>
        <p:spPr>
          <a:xfrm flipH="1">
            <a:off x="381000" y="1057275"/>
            <a:ext cx="11430000" cy="0"/>
          </a:xfrm>
          <a:prstGeom prst="line">
            <a:avLst/>
          </a:prstGeom>
          <a:ln w="50800">
            <a:solidFill>
              <a:schemeClr val="accent3"/>
            </a:solidFill>
            <a:miter lim="800000"/>
            <a:headEnd type="none"/>
            <a:tailEnd type="none"/>
          </a:ln>
        </p:spPr>
        <p:style>
          <a:lnRef idx="1">
            <a:schemeClr val="dk1"/>
          </a:lnRef>
          <a:fillRef idx="0">
            <a:schemeClr val="dk1"/>
          </a:fillRef>
          <a:effectRef idx="0">
            <a:schemeClr val="dk1"/>
          </a:effectRef>
          <a:fontRef idx="minor">
            <a:schemeClr val="tx1"/>
          </a:fontRef>
        </p:style>
      </p:cxnSp>
      <p:sp>
        <p:nvSpPr>
          <p:cNvPr id="5" name="Title 1">
            <a:extLst>
              <a:ext uri="{FF2B5EF4-FFF2-40B4-BE49-F238E27FC236}">
                <a16:creationId xmlns:a16="http://schemas.microsoft.com/office/drawing/2014/main" id="{A8C7B747-30FC-254D-8D9E-57ECC3FD1364}"/>
              </a:ext>
            </a:extLst>
          </p:cNvPr>
          <p:cNvSpPr>
            <a:spLocks noGrp="1"/>
          </p:cNvSpPr>
          <p:nvPr>
            <p:ph type="title" hasCustomPrompt="1"/>
          </p:nvPr>
        </p:nvSpPr>
        <p:spPr>
          <a:xfrm>
            <a:off x="1524" y="0"/>
            <a:ext cx="11809476" cy="1138773"/>
          </a:xfrm>
          <a:noFill/>
          <a:ln>
            <a:noFill/>
          </a:ln>
        </p:spPr>
        <p:txBody>
          <a:bodyPr wrap="square" lIns="457200" tIns="91440" bIns="0">
            <a:noAutofit/>
          </a:bodyPr>
          <a:lstStyle>
            <a:lvl1pPr>
              <a:lnSpc>
                <a:spcPct val="85000"/>
              </a:lnSpc>
              <a:defRPr sz="320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3192281578"/>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wo Content - yellow rule">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B45E70E-01FE-4CE1-AB12-E189F3DA6A2F}"/>
              </a:ext>
            </a:extLst>
          </p:cNvPr>
          <p:cNvSpPr>
            <a:spLocks noGrp="1"/>
          </p:cNvSpPr>
          <p:nvPr>
            <p:ph sz="half" idx="1"/>
          </p:nvPr>
        </p:nvSpPr>
        <p:spPr>
          <a:xfrm>
            <a:off x="381000" y="1257314"/>
            <a:ext cx="5486401" cy="5143473"/>
          </a:xfrm>
        </p:spPr>
        <p:txBody>
          <a:bodyPr>
            <a:noAutofit/>
          </a:bodyPr>
          <a:lstStyle>
            <a:lvl1pPr marL="347472" indent="-228600">
              <a:defRPr sz="2400"/>
            </a:lvl1pPr>
            <a:lvl2pPr indent="-228600">
              <a:defRPr sz="2000"/>
            </a:lvl2pPr>
            <a:lvl3pPr>
              <a:defRPr sz="1800"/>
            </a:lvl3pPr>
            <a:lvl4pPr>
              <a:defRPr sz="1600"/>
            </a:lvl4pPr>
            <a:lvl5pPr marL="1481328" indent="-228600">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333503CF-D95E-41B4-AA9C-512E591D0A1D}"/>
              </a:ext>
            </a:extLst>
          </p:cNvPr>
          <p:cNvSpPr>
            <a:spLocks noGrp="1"/>
          </p:cNvSpPr>
          <p:nvPr>
            <p:ph sz="half" idx="2"/>
          </p:nvPr>
        </p:nvSpPr>
        <p:spPr>
          <a:xfrm>
            <a:off x="6324600" y="1257313"/>
            <a:ext cx="5486400" cy="5143426"/>
          </a:xfrm>
        </p:spPr>
        <p:txBody>
          <a:bodyPr>
            <a:noAutofit/>
          </a:bodyPr>
          <a:lstStyle>
            <a:lvl1pPr marL="347472" indent="-228600">
              <a:defRPr sz="2400"/>
            </a:lvl1pPr>
            <a:lvl2pPr indent="-228600">
              <a:defRPr sz="2000"/>
            </a:lvl2pPr>
            <a:lvl3pPr>
              <a:defRPr sz="1800"/>
            </a:lvl3pPr>
            <a:lvl4pPr>
              <a:defRPr sz="1600"/>
            </a:lvl4pPr>
            <a:lvl5pPr marL="1481328" indent="-228600">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Date Placeholder 9"/>
          <p:cNvSpPr>
            <a:spLocks noGrp="1"/>
          </p:cNvSpPr>
          <p:nvPr>
            <p:ph type="dt" sz="half" idx="10"/>
          </p:nvPr>
        </p:nvSpPr>
        <p:spPr>
          <a:xfrm>
            <a:off x="381000" y="6629400"/>
            <a:ext cx="1371600" cy="114300"/>
          </a:xfrm>
          <a:prstGeom prst="rect">
            <a:avLst/>
          </a:prstGeom>
        </p:spPr>
        <p:txBody>
          <a:bodyPr/>
          <a:lstStyle/>
          <a:p>
            <a:fld id="{5958763E-B898-436D-883D-03711491D54A}" type="datetimeFigureOut">
              <a:rPr lang="en-US" smtClean="0"/>
              <a:t>5/20/2024</a:t>
            </a:fld>
            <a:endParaRPr lang="en-US"/>
          </a:p>
        </p:txBody>
      </p:sp>
      <p:sp>
        <p:nvSpPr>
          <p:cNvPr id="11" name="Footer Placeholder 10"/>
          <p:cNvSpPr>
            <a:spLocks noGrp="1"/>
          </p:cNvSpPr>
          <p:nvPr>
            <p:ph type="ftr" sz="quarter" idx="11"/>
          </p:nvPr>
        </p:nvSpPr>
        <p:spPr>
          <a:xfrm>
            <a:off x="2209800" y="6629401"/>
            <a:ext cx="7772400" cy="114300"/>
          </a:xfrm>
          <a:prstGeom prst="rect">
            <a:avLst/>
          </a:prstGeom>
        </p:spPr>
        <p:txBody>
          <a:bodyPr/>
          <a:lstStyle/>
          <a:p>
            <a:endParaRPr lang="en-US"/>
          </a:p>
        </p:txBody>
      </p:sp>
      <p:sp>
        <p:nvSpPr>
          <p:cNvPr id="12" name="Slide Number Placeholder 11"/>
          <p:cNvSpPr>
            <a:spLocks noGrp="1"/>
          </p:cNvSpPr>
          <p:nvPr>
            <p:ph type="sldNum" sz="quarter" idx="12"/>
          </p:nvPr>
        </p:nvSpPr>
        <p:spPr>
          <a:xfrm>
            <a:off x="10439400" y="6629400"/>
            <a:ext cx="1371600" cy="114299"/>
          </a:xfrm>
          <a:prstGeom prst="rect">
            <a:avLst/>
          </a:prstGeom>
        </p:spPr>
        <p:txBody>
          <a:bodyPr/>
          <a:lstStyle/>
          <a:p>
            <a:fld id="{C15D44F4-F215-4E77-8A37-E5924A9890F9}" type="slidenum">
              <a:rPr lang="en-US" smtClean="0"/>
              <a:t>‹#›</a:t>
            </a:fld>
            <a:endParaRPr lang="en-US"/>
          </a:p>
        </p:txBody>
      </p:sp>
      <p:cxnSp>
        <p:nvCxnSpPr>
          <p:cNvPr id="2" name="Straight Connector 1">
            <a:extLst>
              <a:ext uri="{FF2B5EF4-FFF2-40B4-BE49-F238E27FC236}">
                <a16:creationId xmlns:a16="http://schemas.microsoft.com/office/drawing/2014/main" id="{A85EE5F6-6B34-C960-EEC7-35300F5BA94B}"/>
              </a:ext>
            </a:extLst>
          </p:cNvPr>
          <p:cNvCxnSpPr>
            <a:cxnSpLocks/>
          </p:cNvCxnSpPr>
          <p:nvPr userDrawn="1"/>
        </p:nvCxnSpPr>
        <p:spPr>
          <a:xfrm flipH="1">
            <a:off x="381000" y="1057275"/>
            <a:ext cx="11430000" cy="0"/>
          </a:xfrm>
          <a:prstGeom prst="line">
            <a:avLst/>
          </a:prstGeom>
          <a:ln w="50800">
            <a:solidFill>
              <a:schemeClr val="accent3"/>
            </a:solidFill>
            <a:miter lim="800000"/>
            <a:headEnd type="none"/>
            <a:tailEnd type="none"/>
          </a:ln>
        </p:spPr>
        <p:style>
          <a:lnRef idx="1">
            <a:schemeClr val="dk1"/>
          </a:lnRef>
          <a:fillRef idx="0">
            <a:schemeClr val="dk1"/>
          </a:fillRef>
          <a:effectRef idx="0">
            <a:schemeClr val="dk1"/>
          </a:effectRef>
          <a:fontRef idx="minor">
            <a:schemeClr val="tx1"/>
          </a:fontRef>
        </p:style>
      </p:cxnSp>
      <p:sp>
        <p:nvSpPr>
          <p:cNvPr id="6" name="Title 1">
            <a:extLst>
              <a:ext uri="{FF2B5EF4-FFF2-40B4-BE49-F238E27FC236}">
                <a16:creationId xmlns:a16="http://schemas.microsoft.com/office/drawing/2014/main" id="{1B84049A-6C99-D165-3203-D15009FC2120}"/>
              </a:ext>
            </a:extLst>
          </p:cNvPr>
          <p:cNvSpPr>
            <a:spLocks noGrp="1"/>
          </p:cNvSpPr>
          <p:nvPr>
            <p:ph type="title" hasCustomPrompt="1"/>
          </p:nvPr>
        </p:nvSpPr>
        <p:spPr>
          <a:xfrm>
            <a:off x="1524" y="0"/>
            <a:ext cx="11809476" cy="1138773"/>
          </a:xfrm>
          <a:noFill/>
          <a:ln>
            <a:noFill/>
          </a:ln>
        </p:spPr>
        <p:txBody>
          <a:bodyPr wrap="square" lIns="457200" tIns="91440" bIns="0">
            <a:noAutofit/>
          </a:bodyPr>
          <a:lstStyle>
            <a:lvl1pPr>
              <a:lnSpc>
                <a:spcPct val="85000"/>
              </a:lnSpc>
              <a:defRPr sz="320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2169865440"/>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hree content - yellow rule">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B45E70E-01FE-4CE1-AB12-E189F3DA6A2F}"/>
              </a:ext>
            </a:extLst>
          </p:cNvPr>
          <p:cNvSpPr>
            <a:spLocks noGrp="1"/>
          </p:cNvSpPr>
          <p:nvPr>
            <p:ph sz="half" idx="1"/>
          </p:nvPr>
        </p:nvSpPr>
        <p:spPr>
          <a:xfrm>
            <a:off x="381001" y="1247421"/>
            <a:ext cx="3657600" cy="5153366"/>
          </a:xfrm>
        </p:spPr>
        <p:txBody>
          <a:bodyPr>
            <a:noAutofit/>
          </a:bodyPr>
          <a:lstStyle>
            <a:lvl1pPr marL="347472" indent="-228600">
              <a:defRPr sz="2000"/>
            </a:lvl1pPr>
            <a:lvl2pPr indent="-228600">
              <a:defRPr sz="1800"/>
            </a:lvl2pPr>
            <a:lvl3pPr>
              <a:defRPr sz="1600"/>
            </a:lvl3pPr>
            <a:lvl4pPr>
              <a:defRPr sz="1400"/>
            </a:lvl4pPr>
            <a:lvl5pPr marL="1481328" indent="-228600">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333503CF-D95E-41B4-AA9C-512E591D0A1D}"/>
              </a:ext>
            </a:extLst>
          </p:cNvPr>
          <p:cNvSpPr>
            <a:spLocks noGrp="1"/>
          </p:cNvSpPr>
          <p:nvPr>
            <p:ph sz="half" idx="2"/>
          </p:nvPr>
        </p:nvSpPr>
        <p:spPr>
          <a:xfrm>
            <a:off x="4267200" y="1247420"/>
            <a:ext cx="3657600" cy="5153319"/>
          </a:xfrm>
        </p:spPr>
        <p:txBody>
          <a:bodyPr>
            <a:noAutofit/>
          </a:bodyPr>
          <a:lstStyle>
            <a:lvl1pPr marL="347472" indent="-228600">
              <a:defRPr sz="2000"/>
            </a:lvl1pPr>
            <a:lvl2pPr indent="-228600">
              <a:defRPr sz="1800"/>
            </a:lvl2pPr>
            <a:lvl3pPr>
              <a:defRPr sz="1600"/>
            </a:lvl3pPr>
            <a:lvl4pPr>
              <a:defRPr sz="1400"/>
            </a:lvl4pPr>
            <a:lvl5pPr marL="1481328" indent="-228600">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Content Placeholder 3">
            <a:extLst>
              <a:ext uri="{FF2B5EF4-FFF2-40B4-BE49-F238E27FC236}">
                <a16:creationId xmlns:a16="http://schemas.microsoft.com/office/drawing/2014/main" id="{333503CF-D95E-41B4-AA9C-512E591D0A1D}"/>
              </a:ext>
            </a:extLst>
          </p:cNvPr>
          <p:cNvSpPr>
            <a:spLocks noGrp="1"/>
          </p:cNvSpPr>
          <p:nvPr>
            <p:ph sz="half" idx="10"/>
          </p:nvPr>
        </p:nvSpPr>
        <p:spPr>
          <a:xfrm>
            <a:off x="8153400" y="1247420"/>
            <a:ext cx="3657600" cy="5153319"/>
          </a:xfrm>
        </p:spPr>
        <p:txBody>
          <a:bodyPr>
            <a:noAutofit/>
          </a:bodyPr>
          <a:lstStyle>
            <a:lvl1pPr>
              <a:defRPr sz="2000"/>
            </a:lvl1pPr>
            <a:lvl2pPr indent="-228600">
              <a:defRPr sz="1800"/>
            </a:lvl2pPr>
            <a:lvl3pPr>
              <a:defRPr sz="1600"/>
            </a:lvl3pPr>
            <a:lvl4pPr>
              <a:defRPr sz="1400"/>
            </a:lvl4pPr>
            <a:lvl5pPr marL="1481328" indent="-228600">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1"/>
          </p:nvPr>
        </p:nvSpPr>
        <p:spPr>
          <a:xfrm>
            <a:off x="381000" y="6629400"/>
            <a:ext cx="1371600" cy="114300"/>
          </a:xfrm>
          <a:prstGeom prst="rect">
            <a:avLst/>
          </a:prstGeom>
        </p:spPr>
        <p:txBody>
          <a:bodyPr/>
          <a:lstStyle/>
          <a:p>
            <a:fld id="{5958763E-B898-436D-883D-03711491D54A}" type="datetimeFigureOut">
              <a:rPr lang="en-US" smtClean="0"/>
              <a:t>5/20/2024</a:t>
            </a:fld>
            <a:endParaRPr lang="en-US"/>
          </a:p>
        </p:txBody>
      </p:sp>
      <p:sp>
        <p:nvSpPr>
          <p:cNvPr id="8" name="Footer Placeholder 7"/>
          <p:cNvSpPr>
            <a:spLocks noGrp="1"/>
          </p:cNvSpPr>
          <p:nvPr>
            <p:ph type="ftr" sz="quarter" idx="12"/>
          </p:nvPr>
        </p:nvSpPr>
        <p:spPr>
          <a:xfrm>
            <a:off x="2209800" y="6629401"/>
            <a:ext cx="7772400" cy="114300"/>
          </a:xfrm>
          <a:prstGeom prst="rect">
            <a:avLst/>
          </a:prstGeom>
        </p:spPr>
        <p:txBody>
          <a:bodyPr/>
          <a:lstStyle/>
          <a:p>
            <a:endParaRPr lang="en-US"/>
          </a:p>
        </p:txBody>
      </p:sp>
      <p:sp>
        <p:nvSpPr>
          <p:cNvPr id="9" name="Slide Number Placeholder 8"/>
          <p:cNvSpPr>
            <a:spLocks noGrp="1"/>
          </p:cNvSpPr>
          <p:nvPr>
            <p:ph type="sldNum" sz="quarter" idx="13"/>
          </p:nvPr>
        </p:nvSpPr>
        <p:spPr>
          <a:xfrm>
            <a:off x="10439400" y="6629400"/>
            <a:ext cx="1371600" cy="114299"/>
          </a:xfrm>
          <a:prstGeom prst="rect">
            <a:avLst/>
          </a:prstGeom>
        </p:spPr>
        <p:txBody>
          <a:bodyPr/>
          <a:lstStyle/>
          <a:p>
            <a:fld id="{C15D44F4-F215-4E77-8A37-E5924A9890F9}" type="slidenum">
              <a:rPr lang="en-US" smtClean="0"/>
              <a:t>‹#›</a:t>
            </a:fld>
            <a:endParaRPr lang="en-US"/>
          </a:p>
        </p:txBody>
      </p:sp>
      <p:cxnSp>
        <p:nvCxnSpPr>
          <p:cNvPr id="2" name="Straight Connector 1">
            <a:extLst>
              <a:ext uri="{FF2B5EF4-FFF2-40B4-BE49-F238E27FC236}">
                <a16:creationId xmlns:a16="http://schemas.microsoft.com/office/drawing/2014/main" id="{C4610787-C6FF-B7D0-EEA6-949440D6B6E8}"/>
              </a:ext>
            </a:extLst>
          </p:cNvPr>
          <p:cNvCxnSpPr>
            <a:cxnSpLocks/>
          </p:cNvCxnSpPr>
          <p:nvPr userDrawn="1"/>
        </p:nvCxnSpPr>
        <p:spPr>
          <a:xfrm flipH="1">
            <a:off x="381000" y="1057275"/>
            <a:ext cx="11430000" cy="0"/>
          </a:xfrm>
          <a:prstGeom prst="line">
            <a:avLst/>
          </a:prstGeom>
          <a:ln w="50800">
            <a:solidFill>
              <a:schemeClr val="accent3"/>
            </a:solidFill>
            <a:miter lim="800000"/>
            <a:headEnd type="none"/>
            <a:tailEnd type="none"/>
          </a:ln>
        </p:spPr>
        <p:style>
          <a:lnRef idx="1">
            <a:schemeClr val="dk1"/>
          </a:lnRef>
          <a:fillRef idx="0">
            <a:schemeClr val="dk1"/>
          </a:fillRef>
          <a:effectRef idx="0">
            <a:schemeClr val="dk1"/>
          </a:effectRef>
          <a:fontRef idx="minor">
            <a:schemeClr val="tx1"/>
          </a:fontRef>
        </p:style>
      </p:cxnSp>
      <p:sp>
        <p:nvSpPr>
          <p:cNvPr id="10" name="Title 1">
            <a:extLst>
              <a:ext uri="{FF2B5EF4-FFF2-40B4-BE49-F238E27FC236}">
                <a16:creationId xmlns:a16="http://schemas.microsoft.com/office/drawing/2014/main" id="{DAFB8B7E-76E7-E2A2-02F1-8488A4C65A3E}"/>
              </a:ext>
            </a:extLst>
          </p:cNvPr>
          <p:cNvSpPr>
            <a:spLocks noGrp="1"/>
          </p:cNvSpPr>
          <p:nvPr>
            <p:ph type="title" hasCustomPrompt="1"/>
          </p:nvPr>
        </p:nvSpPr>
        <p:spPr>
          <a:xfrm>
            <a:off x="1524" y="0"/>
            <a:ext cx="11809476" cy="1138773"/>
          </a:xfrm>
          <a:noFill/>
          <a:ln>
            <a:noFill/>
          </a:ln>
        </p:spPr>
        <p:txBody>
          <a:bodyPr wrap="square" lIns="457200" tIns="91440" bIns="0">
            <a:noAutofit/>
          </a:bodyPr>
          <a:lstStyle>
            <a:lvl1pPr>
              <a:lnSpc>
                <a:spcPct val="85000"/>
              </a:lnSpc>
              <a:defRPr sz="320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2439194797"/>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Four content - yellow rule">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B45E70E-01FE-4CE1-AB12-E189F3DA6A2F}"/>
              </a:ext>
            </a:extLst>
          </p:cNvPr>
          <p:cNvSpPr>
            <a:spLocks noGrp="1"/>
          </p:cNvSpPr>
          <p:nvPr>
            <p:ph sz="half" idx="1"/>
          </p:nvPr>
        </p:nvSpPr>
        <p:spPr>
          <a:xfrm>
            <a:off x="381000" y="1247421"/>
            <a:ext cx="2743200" cy="5153366"/>
          </a:xfrm>
        </p:spPr>
        <p:txBody>
          <a:bodyPr>
            <a:noAutofit/>
          </a:bodyPr>
          <a:lstStyle>
            <a:lvl1pPr marL="347472" indent="-228600">
              <a:defRPr sz="2000"/>
            </a:lvl1pPr>
            <a:lvl2pPr indent="-228600">
              <a:defRPr sz="1800"/>
            </a:lvl2pPr>
            <a:lvl3pPr>
              <a:defRPr sz="1600"/>
            </a:lvl3pPr>
            <a:lvl4pPr>
              <a:defRPr sz="1400"/>
            </a:lvl4pPr>
            <a:lvl5pPr marL="1481328" indent="-228600">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333503CF-D95E-41B4-AA9C-512E591D0A1D}"/>
              </a:ext>
            </a:extLst>
          </p:cNvPr>
          <p:cNvSpPr>
            <a:spLocks noGrp="1"/>
          </p:cNvSpPr>
          <p:nvPr>
            <p:ph sz="half" idx="2"/>
          </p:nvPr>
        </p:nvSpPr>
        <p:spPr>
          <a:xfrm>
            <a:off x="3276600" y="1247420"/>
            <a:ext cx="2743200" cy="5153319"/>
          </a:xfrm>
        </p:spPr>
        <p:txBody>
          <a:bodyPr>
            <a:noAutofit/>
          </a:bodyPr>
          <a:lstStyle>
            <a:lvl1pPr marL="347472" indent="-228600">
              <a:defRPr sz="2000"/>
            </a:lvl1pPr>
            <a:lvl2pPr indent="-228600">
              <a:defRPr sz="1800"/>
            </a:lvl2pPr>
            <a:lvl3pPr>
              <a:defRPr sz="1600"/>
            </a:lvl3pPr>
            <a:lvl4pPr>
              <a:defRPr sz="1400"/>
            </a:lvl4pPr>
            <a:lvl5pPr marL="1481328" indent="-228600">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Content Placeholder 3">
            <a:extLst>
              <a:ext uri="{FF2B5EF4-FFF2-40B4-BE49-F238E27FC236}">
                <a16:creationId xmlns:a16="http://schemas.microsoft.com/office/drawing/2014/main" id="{333503CF-D95E-41B4-AA9C-512E591D0A1D}"/>
              </a:ext>
            </a:extLst>
          </p:cNvPr>
          <p:cNvSpPr>
            <a:spLocks noGrp="1"/>
          </p:cNvSpPr>
          <p:nvPr>
            <p:ph sz="half" idx="10"/>
          </p:nvPr>
        </p:nvSpPr>
        <p:spPr>
          <a:xfrm>
            <a:off x="6172200" y="1247420"/>
            <a:ext cx="2743200" cy="5153319"/>
          </a:xfrm>
        </p:spPr>
        <p:txBody>
          <a:bodyPr>
            <a:noAutofit/>
          </a:bodyPr>
          <a:lstStyle>
            <a:lvl1pPr marL="347472" indent="-228600">
              <a:defRPr sz="2000"/>
            </a:lvl1pPr>
            <a:lvl2pPr indent="-228600">
              <a:defRPr sz="1800"/>
            </a:lvl2pPr>
            <a:lvl3pPr>
              <a:defRPr sz="1600"/>
            </a:lvl3pPr>
            <a:lvl4pPr>
              <a:defRPr sz="1400"/>
            </a:lvl4pPr>
            <a:lvl5pPr marL="1481328" indent="-228600">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3">
            <a:extLst>
              <a:ext uri="{FF2B5EF4-FFF2-40B4-BE49-F238E27FC236}">
                <a16:creationId xmlns:a16="http://schemas.microsoft.com/office/drawing/2014/main" id="{333503CF-D95E-41B4-AA9C-512E591D0A1D}"/>
              </a:ext>
            </a:extLst>
          </p:cNvPr>
          <p:cNvSpPr>
            <a:spLocks noGrp="1"/>
          </p:cNvSpPr>
          <p:nvPr>
            <p:ph sz="half" idx="11"/>
          </p:nvPr>
        </p:nvSpPr>
        <p:spPr>
          <a:xfrm>
            <a:off x="9067800" y="1247420"/>
            <a:ext cx="2743200" cy="5153319"/>
          </a:xfrm>
        </p:spPr>
        <p:txBody>
          <a:bodyPr>
            <a:noAutofit/>
          </a:bodyPr>
          <a:lstStyle>
            <a:lvl1pPr marL="347472" indent="-228600">
              <a:defRPr sz="2000"/>
            </a:lvl1pPr>
            <a:lvl2pPr indent="-228600">
              <a:defRPr sz="1800"/>
            </a:lvl2pPr>
            <a:lvl3pPr>
              <a:defRPr sz="1600"/>
            </a:lvl3pPr>
            <a:lvl4pPr>
              <a:defRPr sz="1400"/>
            </a:lvl4pPr>
            <a:lvl5pPr marL="1481328" indent="-228600">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Date Placeholder 8"/>
          <p:cNvSpPr>
            <a:spLocks noGrp="1"/>
          </p:cNvSpPr>
          <p:nvPr>
            <p:ph type="dt" sz="half" idx="12"/>
          </p:nvPr>
        </p:nvSpPr>
        <p:spPr>
          <a:xfrm>
            <a:off x="381000" y="6629400"/>
            <a:ext cx="1371600" cy="114300"/>
          </a:xfrm>
          <a:prstGeom prst="rect">
            <a:avLst/>
          </a:prstGeom>
        </p:spPr>
        <p:txBody>
          <a:bodyPr/>
          <a:lstStyle/>
          <a:p>
            <a:fld id="{5958763E-B898-436D-883D-03711491D54A}" type="datetimeFigureOut">
              <a:rPr lang="en-US" smtClean="0"/>
              <a:t>5/20/2024</a:t>
            </a:fld>
            <a:endParaRPr lang="en-US"/>
          </a:p>
        </p:txBody>
      </p:sp>
      <p:sp>
        <p:nvSpPr>
          <p:cNvPr id="10" name="Footer Placeholder 9"/>
          <p:cNvSpPr>
            <a:spLocks noGrp="1"/>
          </p:cNvSpPr>
          <p:nvPr>
            <p:ph type="ftr" sz="quarter" idx="13"/>
          </p:nvPr>
        </p:nvSpPr>
        <p:spPr>
          <a:xfrm>
            <a:off x="2209800" y="6629401"/>
            <a:ext cx="7772400" cy="114300"/>
          </a:xfrm>
          <a:prstGeom prst="rect">
            <a:avLst/>
          </a:prstGeom>
        </p:spPr>
        <p:txBody>
          <a:bodyPr/>
          <a:lstStyle/>
          <a:p>
            <a:endParaRPr lang="en-US"/>
          </a:p>
        </p:txBody>
      </p:sp>
      <p:sp>
        <p:nvSpPr>
          <p:cNvPr id="11" name="Slide Number Placeholder 10"/>
          <p:cNvSpPr>
            <a:spLocks noGrp="1"/>
          </p:cNvSpPr>
          <p:nvPr>
            <p:ph type="sldNum" sz="quarter" idx="14"/>
          </p:nvPr>
        </p:nvSpPr>
        <p:spPr>
          <a:xfrm>
            <a:off x="10439400" y="6629400"/>
            <a:ext cx="1371600" cy="114299"/>
          </a:xfrm>
          <a:prstGeom prst="rect">
            <a:avLst/>
          </a:prstGeom>
        </p:spPr>
        <p:txBody>
          <a:bodyPr/>
          <a:lstStyle/>
          <a:p>
            <a:fld id="{C15D44F4-F215-4E77-8A37-E5924A9890F9}" type="slidenum">
              <a:rPr lang="en-US" smtClean="0"/>
              <a:t>‹#›</a:t>
            </a:fld>
            <a:endParaRPr lang="en-US"/>
          </a:p>
        </p:txBody>
      </p:sp>
      <p:cxnSp>
        <p:nvCxnSpPr>
          <p:cNvPr id="2" name="Straight Connector 1">
            <a:extLst>
              <a:ext uri="{FF2B5EF4-FFF2-40B4-BE49-F238E27FC236}">
                <a16:creationId xmlns:a16="http://schemas.microsoft.com/office/drawing/2014/main" id="{E8CE7876-9C5D-1B1B-A6FE-5641D207F579}"/>
              </a:ext>
            </a:extLst>
          </p:cNvPr>
          <p:cNvCxnSpPr>
            <a:cxnSpLocks/>
          </p:cNvCxnSpPr>
          <p:nvPr userDrawn="1"/>
        </p:nvCxnSpPr>
        <p:spPr>
          <a:xfrm flipH="1">
            <a:off x="381000" y="1057275"/>
            <a:ext cx="11430000" cy="0"/>
          </a:xfrm>
          <a:prstGeom prst="line">
            <a:avLst/>
          </a:prstGeom>
          <a:ln w="50800">
            <a:solidFill>
              <a:schemeClr val="accent3"/>
            </a:solidFill>
            <a:miter lim="800000"/>
            <a:headEnd type="none"/>
            <a:tailEnd type="none"/>
          </a:ln>
        </p:spPr>
        <p:style>
          <a:lnRef idx="1">
            <a:schemeClr val="dk1"/>
          </a:lnRef>
          <a:fillRef idx="0">
            <a:schemeClr val="dk1"/>
          </a:fillRef>
          <a:effectRef idx="0">
            <a:schemeClr val="dk1"/>
          </a:effectRef>
          <a:fontRef idx="minor">
            <a:schemeClr val="tx1"/>
          </a:fontRef>
        </p:style>
      </p:cxnSp>
      <p:sp>
        <p:nvSpPr>
          <p:cNvPr id="8" name="Title 1">
            <a:extLst>
              <a:ext uri="{FF2B5EF4-FFF2-40B4-BE49-F238E27FC236}">
                <a16:creationId xmlns:a16="http://schemas.microsoft.com/office/drawing/2014/main" id="{74383601-EA0A-695F-81E3-5B2BB188493D}"/>
              </a:ext>
            </a:extLst>
          </p:cNvPr>
          <p:cNvSpPr>
            <a:spLocks noGrp="1"/>
          </p:cNvSpPr>
          <p:nvPr>
            <p:ph type="title" hasCustomPrompt="1"/>
          </p:nvPr>
        </p:nvSpPr>
        <p:spPr>
          <a:xfrm>
            <a:off x="1524" y="0"/>
            <a:ext cx="11809476" cy="1138773"/>
          </a:xfrm>
          <a:noFill/>
          <a:ln>
            <a:noFill/>
          </a:ln>
        </p:spPr>
        <p:txBody>
          <a:bodyPr wrap="square" lIns="457200" tIns="91440" bIns="0">
            <a:noAutofit/>
          </a:bodyPr>
          <a:lstStyle>
            <a:lvl1pPr>
              <a:lnSpc>
                <a:spcPct val="85000"/>
              </a:lnSpc>
              <a:defRPr sz="320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3648944943"/>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Opening slide - green 1">
    <p:bg>
      <p:bgPr>
        <a:solidFill>
          <a:schemeClr val="accent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4E41B6B-AE8A-D4C4-1AC2-109ACBC9424E}"/>
              </a:ext>
            </a:extLst>
          </p:cNvPr>
          <p:cNvPicPr>
            <a:picLocks noChangeAspect="1"/>
          </p:cNvPicPr>
          <p:nvPr/>
        </p:nvPicPr>
        <p:blipFill>
          <a:blip r:embed="rId2"/>
          <a:srcRect t="16586" b="16586"/>
          <a:stretch/>
        </p:blipFill>
        <p:spPr>
          <a:xfrm>
            <a:off x="2780836" y="2338396"/>
            <a:ext cx="6629864" cy="2181208"/>
          </a:xfrm>
          <a:prstGeom prst="rect">
            <a:avLst/>
          </a:prstGeom>
        </p:spPr>
      </p:pic>
      <p:pic>
        <p:nvPicPr>
          <p:cNvPr id="2" name="Picture 1">
            <a:extLst>
              <a:ext uri="{FF2B5EF4-FFF2-40B4-BE49-F238E27FC236}">
                <a16:creationId xmlns:a16="http://schemas.microsoft.com/office/drawing/2014/main" id="{3CD14F1C-C511-60FC-D816-B547F0AC0BD2}"/>
              </a:ext>
            </a:extLst>
          </p:cNvPr>
          <p:cNvPicPr>
            <a:picLocks noChangeAspect="1"/>
          </p:cNvPicPr>
          <p:nvPr/>
        </p:nvPicPr>
        <p:blipFill>
          <a:blip r:embed="rId2"/>
          <a:srcRect t="16586" b="16586"/>
          <a:stretch/>
        </p:blipFill>
        <p:spPr>
          <a:xfrm>
            <a:off x="2780836" y="2338396"/>
            <a:ext cx="6629864" cy="2181208"/>
          </a:xfrm>
          <a:prstGeom prst="rect">
            <a:avLst/>
          </a:prstGeom>
        </p:spPr>
      </p:pic>
      <p:pic>
        <p:nvPicPr>
          <p:cNvPr id="3" name="Picture 2">
            <a:extLst>
              <a:ext uri="{FF2B5EF4-FFF2-40B4-BE49-F238E27FC236}">
                <a16:creationId xmlns:a16="http://schemas.microsoft.com/office/drawing/2014/main" id="{B81172FC-0E92-7AD4-DA3C-87EBEA49F7C9}"/>
              </a:ext>
            </a:extLst>
          </p:cNvPr>
          <p:cNvPicPr>
            <a:picLocks noChangeAspect="1"/>
          </p:cNvPicPr>
          <p:nvPr userDrawn="1"/>
        </p:nvPicPr>
        <p:blipFill>
          <a:blip r:embed="rId2">
            <a:biLevel thresh="25000"/>
          </a:blip>
          <a:srcRect t="16586" b="16586"/>
          <a:stretch/>
        </p:blipFill>
        <p:spPr>
          <a:xfrm>
            <a:off x="2780836" y="2338396"/>
            <a:ext cx="6629864" cy="2181208"/>
          </a:xfrm>
          <a:prstGeom prst="rect">
            <a:avLst/>
          </a:prstGeom>
        </p:spPr>
      </p:pic>
    </p:spTree>
    <p:extLst>
      <p:ext uri="{BB962C8B-B14F-4D97-AF65-F5344CB8AC3E}">
        <p14:creationId xmlns:p14="http://schemas.microsoft.com/office/powerpoint/2010/main" val="2727796132"/>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56ADA06-0604-402E-96FC-C5A69639078C}"/>
              </a:ext>
            </a:extLst>
          </p:cNvPr>
          <p:cNvSpPr>
            <a:spLocks noGrp="1"/>
          </p:cNvSpPr>
          <p:nvPr>
            <p:ph idx="1" hasCustomPrompt="1"/>
          </p:nvPr>
        </p:nvSpPr>
        <p:spPr>
          <a:xfrm>
            <a:off x="381000" y="1247480"/>
            <a:ext cx="11430000" cy="5153319"/>
          </a:xfrm>
        </p:spPr>
        <p:txBody>
          <a:bodyPr/>
          <a:lstStyle>
            <a:lvl1pPr marL="347472" indent="-228600">
              <a:defRPr/>
            </a:lvl1pPr>
            <a:lvl2pPr marL="566928" indent="-228600">
              <a:defRPr/>
            </a:lvl2pPr>
            <a:lvl3pPr marL="914400" indent="-228600">
              <a:defRPr>
                <a:solidFill>
                  <a:schemeClr val="tx1"/>
                </a:solidFill>
              </a:defRPr>
            </a:lvl3pPr>
            <a:lvl4pPr marL="1261872" indent="-228600">
              <a:defRPr>
                <a:solidFill>
                  <a:schemeClr val="tx1"/>
                </a:solidFill>
              </a:defRPr>
            </a:lvl4pPr>
            <a:lvl5pPr marL="1481328" indent="-228600">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3">
            <a:extLst>
              <a:ext uri="{FF2B5EF4-FFF2-40B4-BE49-F238E27FC236}">
                <a16:creationId xmlns:a16="http://schemas.microsoft.com/office/drawing/2014/main" id="{7E9016F2-3606-A3A6-5E91-FC2E9F64CFA0}"/>
              </a:ext>
            </a:extLst>
          </p:cNvPr>
          <p:cNvSpPr>
            <a:spLocks noGrp="1"/>
          </p:cNvSpPr>
          <p:nvPr>
            <p:ph type="dt" sz="half" idx="10"/>
          </p:nvPr>
        </p:nvSpPr>
        <p:spPr>
          <a:xfrm>
            <a:off x="381000" y="6629400"/>
            <a:ext cx="1371600" cy="114300"/>
          </a:xfrm>
          <a:prstGeom prst="rect">
            <a:avLst/>
          </a:prstGeom>
        </p:spPr>
        <p:txBody>
          <a:bodyPr/>
          <a:lstStyle/>
          <a:p>
            <a:fld id="{5958763E-B898-436D-883D-03711491D54A}" type="datetimeFigureOut">
              <a:rPr lang="en-US" smtClean="0"/>
              <a:t>5/20/2024</a:t>
            </a:fld>
            <a:endParaRPr lang="en-US"/>
          </a:p>
        </p:txBody>
      </p:sp>
      <p:sp>
        <p:nvSpPr>
          <p:cNvPr id="9" name="Footer Placeholder 4">
            <a:extLst>
              <a:ext uri="{FF2B5EF4-FFF2-40B4-BE49-F238E27FC236}">
                <a16:creationId xmlns:a16="http://schemas.microsoft.com/office/drawing/2014/main" id="{549E8D5F-B4DE-9CF6-E9CC-745F67D95124}"/>
              </a:ext>
            </a:extLst>
          </p:cNvPr>
          <p:cNvSpPr>
            <a:spLocks noGrp="1"/>
          </p:cNvSpPr>
          <p:nvPr>
            <p:ph type="ftr" sz="quarter" idx="11"/>
          </p:nvPr>
        </p:nvSpPr>
        <p:spPr>
          <a:xfrm>
            <a:off x="2209800" y="6629401"/>
            <a:ext cx="7772400" cy="114300"/>
          </a:xfrm>
          <a:prstGeom prst="rect">
            <a:avLst/>
          </a:prstGeom>
        </p:spPr>
        <p:txBody>
          <a:bodyPr/>
          <a:lstStyle/>
          <a:p>
            <a:endParaRPr lang="en-US"/>
          </a:p>
        </p:txBody>
      </p:sp>
      <p:sp>
        <p:nvSpPr>
          <p:cNvPr id="10" name="Slide Number Placeholder 5">
            <a:extLst>
              <a:ext uri="{FF2B5EF4-FFF2-40B4-BE49-F238E27FC236}">
                <a16:creationId xmlns:a16="http://schemas.microsoft.com/office/drawing/2014/main" id="{FCFDC9C8-0F31-D465-8BD7-3CDCAC8DF4AD}"/>
              </a:ext>
            </a:extLst>
          </p:cNvPr>
          <p:cNvSpPr>
            <a:spLocks noGrp="1"/>
          </p:cNvSpPr>
          <p:nvPr>
            <p:ph type="sldNum" sz="quarter" idx="12"/>
          </p:nvPr>
        </p:nvSpPr>
        <p:spPr>
          <a:xfrm>
            <a:off x="10439400" y="6629400"/>
            <a:ext cx="1371600" cy="114299"/>
          </a:xfrm>
          <a:prstGeom prst="rect">
            <a:avLst/>
          </a:prstGeom>
        </p:spPr>
        <p:txBody>
          <a:bodyPr/>
          <a:lstStyle/>
          <a:p>
            <a:fld id="{C15D44F4-F215-4E77-8A37-E5924A9890F9}" type="slidenum">
              <a:rPr lang="en-US" smtClean="0"/>
              <a:t>‹#›</a:t>
            </a:fld>
            <a:endParaRPr lang="en-US"/>
          </a:p>
        </p:txBody>
      </p:sp>
      <p:sp>
        <p:nvSpPr>
          <p:cNvPr id="2" name="Title 1">
            <a:extLst>
              <a:ext uri="{FF2B5EF4-FFF2-40B4-BE49-F238E27FC236}">
                <a16:creationId xmlns:a16="http://schemas.microsoft.com/office/drawing/2014/main" id="{BD886E5B-619F-DCFE-94EE-D2504C6F7783}"/>
              </a:ext>
            </a:extLst>
          </p:cNvPr>
          <p:cNvSpPr>
            <a:spLocks noGrp="1"/>
          </p:cNvSpPr>
          <p:nvPr>
            <p:ph type="title" hasCustomPrompt="1"/>
          </p:nvPr>
        </p:nvSpPr>
        <p:spPr>
          <a:xfrm>
            <a:off x="1524" y="0"/>
            <a:ext cx="11809476" cy="1138773"/>
          </a:xfrm>
          <a:noFill/>
          <a:ln>
            <a:noFill/>
          </a:ln>
        </p:spPr>
        <p:txBody>
          <a:bodyPr wrap="square" lIns="457200" tIns="91440" bIns="0">
            <a:noAutofit/>
          </a:bodyPr>
          <a:lstStyle>
            <a:lvl1pPr>
              <a:lnSpc>
                <a:spcPct val="85000"/>
              </a:lnSpc>
              <a:defRPr sz="320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3564248578"/>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B45E70E-01FE-4CE1-AB12-E189F3DA6A2F}"/>
              </a:ext>
            </a:extLst>
          </p:cNvPr>
          <p:cNvSpPr>
            <a:spLocks noGrp="1"/>
          </p:cNvSpPr>
          <p:nvPr>
            <p:ph sz="half" idx="1"/>
          </p:nvPr>
        </p:nvSpPr>
        <p:spPr>
          <a:xfrm>
            <a:off x="381000" y="1257314"/>
            <a:ext cx="5486401" cy="5143473"/>
          </a:xfrm>
        </p:spPr>
        <p:txBody>
          <a:bodyPr>
            <a:noAutofit/>
          </a:bodyPr>
          <a:lstStyle>
            <a:lvl1pPr marL="347472" indent="-228600">
              <a:defRPr sz="2400"/>
            </a:lvl1pPr>
            <a:lvl2pPr indent="-228600">
              <a:defRPr sz="2000"/>
            </a:lvl2pPr>
            <a:lvl3pPr>
              <a:defRPr sz="1800"/>
            </a:lvl3pPr>
            <a:lvl4pPr>
              <a:defRPr sz="1600"/>
            </a:lvl4pPr>
            <a:lvl5pPr marL="1481328" indent="-228600">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333503CF-D95E-41B4-AA9C-512E591D0A1D}"/>
              </a:ext>
            </a:extLst>
          </p:cNvPr>
          <p:cNvSpPr>
            <a:spLocks noGrp="1"/>
          </p:cNvSpPr>
          <p:nvPr>
            <p:ph sz="half" idx="2"/>
          </p:nvPr>
        </p:nvSpPr>
        <p:spPr>
          <a:xfrm>
            <a:off x="6324600" y="1257313"/>
            <a:ext cx="5486400" cy="5143426"/>
          </a:xfrm>
        </p:spPr>
        <p:txBody>
          <a:bodyPr>
            <a:noAutofit/>
          </a:bodyPr>
          <a:lstStyle>
            <a:lvl1pPr marL="347472" indent="-228600">
              <a:defRPr sz="2400"/>
            </a:lvl1pPr>
            <a:lvl2pPr indent="-228600">
              <a:defRPr sz="2000"/>
            </a:lvl2pPr>
            <a:lvl3pPr>
              <a:defRPr sz="1800"/>
            </a:lvl3pPr>
            <a:lvl4pPr>
              <a:defRPr sz="1600"/>
            </a:lvl4pPr>
            <a:lvl5pPr marL="1481328" indent="-228600">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Date Placeholder 9"/>
          <p:cNvSpPr>
            <a:spLocks noGrp="1"/>
          </p:cNvSpPr>
          <p:nvPr>
            <p:ph type="dt" sz="half" idx="10"/>
          </p:nvPr>
        </p:nvSpPr>
        <p:spPr>
          <a:xfrm>
            <a:off x="381000" y="6629400"/>
            <a:ext cx="1371600" cy="114300"/>
          </a:xfrm>
          <a:prstGeom prst="rect">
            <a:avLst/>
          </a:prstGeom>
        </p:spPr>
        <p:txBody>
          <a:bodyPr/>
          <a:lstStyle/>
          <a:p>
            <a:fld id="{5958763E-B898-436D-883D-03711491D54A}" type="datetimeFigureOut">
              <a:rPr lang="en-US" smtClean="0"/>
              <a:t>5/20/2024</a:t>
            </a:fld>
            <a:endParaRPr lang="en-US"/>
          </a:p>
        </p:txBody>
      </p:sp>
      <p:sp>
        <p:nvSpPr>
          <p:cNvPr id="11" name="Footer Placeholder 10"/>
          <p:cNvSpPr>
            <a:spLocks noGrp="1"/>
          </p:cNvSpPr>
          <p:nvPr>
            <p:ph type="ftr" sz="quarter" idx="11"/>
          </p:nvPr>
        </p:nvSpPr>
        <p:spPr>
          <a:xfrm>
            <a:off x="2209800" y="6629401"/>
            <a:ext cx="7772400" cy="114300"/>
          </a:xfrm>
          <a:prstGeom prst="rect">
            <a:avLst/>
          </a:prstGeom>
        </p:spPr>
        <p:txBody>
          <a:bodyPr/>
          <a:lstStyle/>
          <a:p>
            <a:endParaRPr lang="en-US"/>
          </a:p>
        </p:txBody>
      </p:sp>
      <p:sp>
        <p:nvSpPr>
          <p:cNvPr id="12" name="Slide Number Placeholder 11"/>
          <p:cNvSpPr>
            <a:spLocks noGrp="1"/>
          </p:cNvSpPr>
          <p:nvPr>
            <p:ph type="sldNum" sz="quarter" idx="12"/>
          </p:nvPr>
        </p:nvSpPr>
        <p:spPr>
          <a:xfrm>
            <a:off x="10439400" y="6629400"/>
            <a:ext cx="1371600" cy="114299"/>
          </a:xfrm>
          <a:prstGeom prst="rect">
            <a:avLst/>
          </a:prstGeom>
        </p:spPr>
        <p:txBody>
          <a:bodyPr/>
          <a:lstStyle/>
          <a:p>
            <a:fld id="{C15D44F4-F215-4E77-8A37-E5924A9890F9}" type="slidenum">
              <a:rPr lang="en-US" smtClean="0"/>
              <a:t>‹#›</a:t>
            </a:fld>
            <a:endParaRPr lang="en-US"/>
          </a:p>
        </p:txBody>
      </p:sp>
      <p:sp>
        <p:nvSpPr>
          <p:cNvPr id="2" name="Title 1">
            <a:extLst>
              <a:ext uri="{FF2B5EF4-FFF2-40B4-BE49-F238E27FC236}">
                <a16:creationId xmlns:a16="http://schemas.microsoft.com/office/drawing/2014/main" id="{DEABB966-C5CF-BEA6-1713-8D32C0E7D3A6}"/>
              </a:ext>
            </a:extLst>
          </p:cNvPr>
          <p:cNvSpPr>
            <a:spLocks noGrp="1"/>
          </p:cNvSpPr>
          <p:nvPr>
            <p:ph type="title" hasCustomPrompt="1"/>
          </p:nvPr>
        </p:nvSpPr>
        <p:spPr>
          <a:xfrm>
            <a:off x="1524" y="0"/>
            <a:ext cx="11809476" cy="1138773"/>
          </a:xfrm>
          <a:noFill/>
          <a:ln>
            <a:noFill/>
          </a:ln>
        </p:spPr>
        <p:txBody>
          <a:bodyPr wrap="square" lIns="457200" tIns="91440" bIns="0">
            <a:noAutofit/>
          </a:bodyPr>
          <a:lstStyle>
            <a:lvl1pPr>
              <a:lnSpc>
                <a:spcPct val="85000"/>
              </a:lnSpc>
              <a:defRPr sz="320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2347681796"/>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B45E70E-01FE-4CE1-AB12-E189F3DA6A2F}"/>
              </a:ext>
            </a:extLst>
          </p:cNvPr>
          <p:cNvSpPr>
            <a:spLocks noGrp="1"/>
          </p:cNvSpPr>
          <p:nvPr>
            <p:ph sz="half" idx="1"/>
          </p:nvPr>
        </p:nvSpPr>
        <p:spPr>
          <a:xfrm>
            <a:off x="381001" y="1247421"/>
            <a:ext cx="3657600" cy="5153366"/>
          </a:xfrm>
        </p:spPr>
        <p:txBody>
          <a:bodyPr>
            <a:noAutofit/>
          </a:bodyPr>
          <a:lstStyle>
            <a:lvl1pPr marL="347472" indent="-228600">
              <a:defRPr sz="2000"/>
            </a:lvl1pPr>
            <a:lvl2pPr indent="-228600">
              <a:defRPr sz="1800"/>
            </a:lvl2pPr>
            <a:lvl3pPr>
              <a:defRPr sz="1600"/>
            </a:lvl3pPr>
            <a:lvl4pPr>
              <a:defRPr sz="1400"/>
            </a:lvl4pPr>
            <a:lvl5pPr marL="1481328" indent="-228600">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333503CF-D95E-41B4-AA9C-512E591D0A1D}"/>
              </a:ext>
            </a:extLst>
          </p:cNvPr>
          <p:cNvSpPr>
            <a:spLocks noGrp="1"/>
          </p:cNvSpPr>
          <p:nvPr>
            <p:ph sz="half" idx="2"/>
          </p:nvPr>
        </p:nvSpPr>
        <p:spPr>
          <a:xfrm>
            <a:off x="4267200" y="1247420"/>
            <a:ext cx="3657600" cy="5153319"/>
          </a:xfrm>
        </p:spPr>
        <p:txBody>
          <a:bodyPr>
            <a:noAutofit/>
          </a:bodyPr>
          <a:lstStyle>
            <a:lvl1pPr marL="347472" indent="-228600">
              <a:defRPr sz="2000"/>
            </a:lvl1pPr>
            <a:lvl2pPr indent="-228600">
              <a:defRPr sz="1800"/>
            </a:lvl2pPr>
            <a:lvl3pPr>
              <a:defRPr sz="1600"/>
            </a:lvl3pPr>
            <a:lvl4pPr>
              <a:defRPr sz="1400"/>
            </a:lvl4pPr>
            <a:lvl5pPr marL="1481328" indent="-228600">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Content Placeholder 3">
            <a:extLst>
              <a:ext uri="{FF2B5EF4-FFF2-40B4-BE49-F238E27FC236}">
                <a16:creationId xmlns:a16="http://schemas.microsoft.com/office/drawing/2014/main" id="{333503CF-D95E-41B4-AA9C-512E591D0A1D}"/>
              </a:ext>
            </a:extLst>
          </p:cNvPr>
          <p:cNvSpPr>
            <a:spLocks noGrp="1"/>
          </p:cNvSpPr>
          <p:nvPr>
            <p:ph sz="half" idx="10"/>
          </p:nvPr>
        </p:nvSpPr>
        <p:spPr>
          <a:xfrm>
            <a:off x="8153400" y="1247420"/>
            <a:ext cx="3657600" cy="5153319"/>
          </a:xfrm>
        </p:spPr>
        <p:txBody>
          <a:bodyPr>
            <a:noAutofit/>
          </a:bodyPr>
          <a:lstStyle>
            <a:lvl1pPr>
              <a:defRPr sz="2000"/>
            </a:lvl1pPr>
            <a:lvl2pPr indent="-228600">
              <a:defRPr sz="1800"/>
            </a:lvl2pPr>
            <a:lvl3pPr>
              <a:defRPr sz="1600"/>
            </a:lvl3pPr>
            <a:lvl4pPr>
              <a:defRPr sz="1400"/>
            </a:lvl4pPr>
            <a:lvl5pPr marL="1481328" indent="-228600">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1"/>
          </p:nvPr>
        </p:nvSpPr>
        <p:spPr>
          <a:xfrm>
            <a:off x="381000" y="6629400"/>
            <a:ext cx="1371600" cy="114300"/>
          </a:xfrm>
          <a:prstGeom prst="rect">
            <a:avLst/>
          </a:prstGeom>
        </p:spPr>
        <p:txBody>
          <a:bodyPr/>
          <a:lstStyle/>
          <a:p>
            <a:fld id="{5958763E-B898-436D-883D-03711491D54A}" type="datetimeFigureOut">
              <a:rPr lang="en-US" smtClean="0"/>
              <a:t>5/20/2024</a:t>
            </a:fld>
            <a:endParaRPr lang="en-US"/>
          </a:p>
        </p:txBody>
      </p:sp>
      <p:sp>
        <p:nvSpPr>
          <p:cNvPr id="8" name="Footer Placeholder 7"/>
          <p:cNvSpPr>
            <a:spLocks noGrp="1"/>
          </p:cNvSpPr>
          <p:nvPr>
            <p:ph type="ftr" sz="quarter" idx="12"/>
          </p:nvPr>
        </p:nvSpPr>
        <p:spPr>
          <a:xfrm>
            <a:off x="2209800" y="6629401"/>
            <a:ext cx="7772400" cy="114300"/>
          </a:xfrm>
          <a:prstGeom prst="rect">
            <a:avLst/>
          </a:prstGeom>
        </p:spPr>
        <p:txBody>
          <a:bodyPr/>
          <a:lstStyle/>
          <a:p>
            <a:endParaRPr lang="en-US"/>
          </a:p>
        </p:txBody>
      </p:sp>
      <p:sp>
        <p:nvSpPr>
          <p:cNvPr id="9" name="Slide Number Placeholder 8"/>
          <p:cNvSpPr>
            <a:spLocks noGrp="1"/>
          </p:cNvSpPr>
          <p:nvPr>
            <p:ph type="sldNum" sz="quarter" idx="13"/>
          </p:nvPr>
        </p:nvSpPr>
        <p:spPr>
          <a:xfrm>
            <a:off x="10439400" y="6629400"/>
            <a:ext cx="1371600" cy="114299"/>
          </a:xfrm>
          <a:prstGeom prst="rect">
            <a:avLst/>
          </a:prstGeom>
        </p:spPr>
        <p:txBody>
          <a:bodyPr/>
          <a:lstStyle/>
          <a:p>
            <a:fld id="{C15D44F4-F215-4E77-8A37-E5924A9890F9}" type="slidenum">
              <a:rPr lang="en-US" smtClean="0"/>
              <a:t>‹#›</a:t>
            </a:fld>
            <a:endParaRPr lang="en-US"/>
          </a:p>
        </p:txBody>
      </p:sp>
      <p:sp>
        <p:nvSpPr>
          <p:cNvPr id="2" name="Title 1">
            <a:extLst>
              <a:ext uri="{FF2B5EF4-FFF2-40B4-BE49-F238E27FC236}">
                <a16:creationId xmlns:a16="http://schemas.microsoft.com/office/drawing/2014/main" id="{99EDFCC0-875C-FA34-BA7B-57937C553F06}"/>
              </a:ext>
            </a:extLst>
          </p:cNvPr>
          <p:cNvSpPr>
            <a:spLocks noGrp="1"/>
          </p:cNvSpPr>
          <p:nvPr>
            <p:ph type="title" hasCustomPrompt="1"/>
          </p:nvPr>
        </p:nvSpPr>
        <p:spPr>
          <a:xfrm>
            <a:off x="1524" y="0"/>
            <a:ext cx="11809476" cy="1138773"/>
          </a:xfrm>
          <a:noFill/>
          <a:ln>
            <a:noFill/>
          </a:ln>
        </p:spPr>
        <p:txBody>
          <a:bodyPr wrap="square" lIns="457200" tIns="91440" bIns="0">
            <a:noAutofit/>
          </a:bodyPr>
          <a:lstStyle>
            <a:lvl1pPr>
              <a:lnSpc>
                <a:spcPct val="85000"/>
              </a:lnSpc>
              <a:defRPr sz="320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3624697878"/>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Four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B45E70E-01FE-4CE1-AB12-E189F3DA6A2F}"/>
              </a:ext>
            </a:extLst>
          </p:cNvPr>
          <p:cNvSpPr>
            <a:spLocks noGrp="1"/>
          </p:cNvSpPr>
          <p:nvPr>
            <p:ph sz="half" idx="1"/>
          </p:nvPr>
        </p:nvSpPr>
        <p:spPr>
          <a:xfrm>
            <a:off x="381000" y="1247421"/>
            <a:ext cx="2743200" cy="5153366"/>
          </a:xfrm>
        </p:spPr>
        <p:txBody>
          <a:bodyPr>
            <a:noAutofit/>
          </a:bodyPr>
          <a:lstStyle>
            <a:lvl1pPr marL="347472" indent="-228600">
              <a:defRPr sz="2000"/>
            </a:lvl1pPr>
            <a:lvl2pPr indent="-228600">
              <a:defRPr sz="1800"/>
            </a:lvl2pPr>
            <a:lvl3pPr>
              <a:defRPr sz="1600"/>
            </a:lvl3pPr>
            <a:lvl4pPr>
              <a:defRPr sz="1400"/>
            </a:lvl4pPr>
            <a:lvl5pPr marL="1481328" indent="-228600">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333503CF-D95E-41B4-AA9C-512E591D0A1D}"/>
              </a:ext>
            </a:extLst>
          </p:cNvPr>
          <p:cNvSpPr>
            <a:spLocks noGrp="1"/>
          </p:cNvSpPr>
          <p:nvPr>
            <p:ph sz="half" idx="2"/>
          </p:nvPr>
        </p:nvSpPr>
        <p:spPr>
          <a:xfrm>
            <a:off x="3276600" y="1247420"/>
            <a:ext cx="2743200" cy="5153319"/>
          </a:xfrm>
        </p:spPr>
        <p:txBody>
          <a:bodyPr>
            <a:noAutofit/>
          </a:bodyPr>
          <a:lstStyle>
            <a:lvl1pPr marL="347472" indent="-228600">
              <a:defRPr sz="2000"/>
            </a:lvl1pPr>
            <a:lvl2pPr indent="-228600">
              <a:defRPr sz="1800"/>
            </a:lvl2pPr>
            <a:lvl3pPr>
              <a:defRPr sz="1600"/>
            </a:lvl3pPr>
            <a:lvl4pPr>
              <a:defRPr sz="1400"/>
            </a:lvl4pPr>
            <a:lvl5pPr marL="1481328" indent="-228600">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Content Placeholder 3">
            <a:extLst>
              <a:ext uri="{FF2B5EF4-FFF2-40B4-BE49-F238E27FC236}">
                <a16:creationId xmlns:a16="http://schemas.microsoft.com/office/drawing/2014/main" id="{333503CF-D95E-41B4-AA9C-512E591D0A1D}"/>
              </a:ext>
            </a:extLst>
          </p:cNvPr>
          <p:cNvSpPr>
            <a:spLocks noGrp="1"/>
          </p:cNvSpPr>
          <p:nvPr>
            <p:ph sz="half" idx="10"/>
          </p:nvPr>
        </p:nvSpPr>
        <p:spPr>
          <a:xfrm>
            <a:off x="6172200" y="1247420"/>
            <a:ext cx="2743200" cy="5153319"/>
          </a:xfrm>
        </p:spPr>
        <p:txBody>
          <a:bodyPr>
            <a:noAutofit/>
          </a:bodyPr>
          <a:lstStyle>
            <a:lvl1pPr marL="347472" indent="-228600">
              <a:defRPr sz="2000"/>
            </a:lvl1pPr>
            <a:lvl2pPr indent="-228600">
              <a:defRPr sz="1800"/>
            </a:lvl2pPr>
            <a:lvl3pPr>
              <a:defRPr sz="1600"/>
            </a:lvl3pPr>
            <a:lvl4pPr>
              <a:defRPr sz="1400"/>
            </a:lvl4pPr>
            <a:lvl5pPr marL="1481328" indent="-228600">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3">
            <a:extLst>
              <a:ext uri="{FF2B5EF4-FFF2-40B4-BE49-F238E27FC236}">
                <a16:creationId xmlns:a16="http://schemas.microsoft.com/office/drawing/2014/main" id="{333503CF-D95E-41B4-AA9C-512E591D0A1D}"/>
              </a:ext>
            </a:extLst>
          </p:cNvPr>
          <p:cNvSpPr>
            <a:spLocks noGrp="1"/>
          </p:cNvSpPr>
          <p:nvPr>
            <p:ph sz="half" idx="11"/>
          </p:nvPr>
        </p:nvSpPr>
        <p:spPr>
          <a:xfrm>
            <a:off x="9067800" y="1247420"/>
            <a:ext cx="2743200" cy="5153319"/>
          </a:xfrm>
        </p:spPr>
        <p:txBody>
          <a:bodyPr>
            <a:noAutofit/>
          </a:bodyPr>
          <a:lstStyle>
            <a:lvl1pPr marL="347472" indent="-228600">
              <a:defRPr sz="2000"/>
            </a:lvl1pPr>
            <a:lvl2pPr indent="-228600">
              <a:defRPr sz="1800"/>
            </a:lvl2pPr>
            <a:lvl3pPr>
              <a:defRPr sz="1600"/>
            </a:lvl3pPr>
            <a:lvl4pPr>
              <a:defRPr sz="1400"/>
            </a:lvl4pPr>
            <a:lvl5pPr marL="1481328" indent="-228600">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Date Placeholder 8"/>
          <p:cNvSpPr>
            <a:spLocks noGrp="1"/>
          </p:cNvSpPr>
          <p:nvPr>
            <p:ph type="dt" sz="half" idx="12"/>
          </p:nvPr>
        </p:nvSpPr>
        <p:spPr>
          <a:xfrm>
            <a:off x="381000" y="6629400"/>
            <a:ext cx="1371600" cy="114300"/>
          </a:xfrm>
          <a:prstGeom prst="rect">
            <a:avLst/>
          </a:prstGeom>
        </p:spPr>
        <p:txBody>
          <a:bodyPr/>
          <a:lstStyle/>
          <a:p>
            <a:fld id="{5958763E-B898-436D-883D-03711491D54A}" type="datetimeFigureOut">
              <a:rPr lang="en-US" smtClean="0"/>
              <a:t>5/20/2024</a:t>
            </a:fld>
            <a:endParaRPr lang="en-US"/>
          </a:p>
        </p:txBody>
      </p:sp>
      <p:sp>
        <p:nvSpPr>
          <p:cNvPr id="10" name="Footer Placeholder 9"/>
          <p:cNvSpPr>
            <a:spLocks noGrp="1"/>
          </p:cNvSpPr>
          <p:nvPr>
            <p:ph type="ftr" sz="quarter" idx="13"/>
          </p:nvPr>
        </p:nvSpPr>
        <p:spPr>
          <a:xfrm>
            <a:off x="2209800" y="6629401"/>
            <a:ext cx="7772400" cy="114300"/>
          </a:xfrm>
          <a:prstGeom prst="rect">
            <a:avLst/>
          </a:prstGeom>
        </p:spPr>
        <p:txBody>
          <a:bodyPr/>
          <a:lstStyle/>
          <a:p>
            <a:endParaRPr lang="en-US"/>
          </a:p>
        </p:txBody>
      </p:sp>
      <p:sp>
        <p:nvSpPr>
          <p:cNvPr id="11" name="Slide Number Placeholder 10"/>
          <p:cNvSpPr>
            <a:spLocks noGrp="1"/>
          </p:cNvSpPr>
          <p:nvPr>
            <p:ph type="sldNum" sz="quarter" idx="14"/>
          </p:nvPr>
        </p:nvSpPr>
        <p:spPr>
          <a:xfrm>
            <a:off x="10439400" y="6629400"/>
            <a:ext cx="1371600" cy="114299"/>
          </a:xfrm>
          <a:prstGeom prst="rect">
            <a:avLst/>
          </a:prstGeom>
        </p:spPr>
        <p:txBody>
          <a:bodyPr/>
          <a:lstStyle/>
          <a:p>
            <a:fld id="{C15D44F4-F215-4E77-8A37-E5924A9890F9}" type="slidenum">
              <a:rPr lang="en-US" smtClean="0"/>
              <a:t>‹#›</a:t>
            </a:fld>
            <a:endParaRPr lang="en-US"/>
          </a:p>
        </p:txBody>
      </p:sp>
      <p:sp>
        <p:nvSpPr>
          <p:cNvPr id="2" name="Title 1">
            <a:extLst>
              <a:ext uri="{FF2B5EF4-FFF2-40B4-BE49-F238E27FC236}">
                <a16:creationId xmlns:a16="http://schemas.microsoft.com/office/drawing/2014/main" id="{9841F19B-51C3-9A32-6032-BE555850D6FA}"/>
              </a:ext>
            </a:extLst>
          </p:cNvPr>
          <p:cNvSpPr>
            <a:spLocks noGrp="1"/>
          </p:cNvSpPr>
          <p:nvPr>
            <p:ph type="title" hasCustomPrompt="1"/>
          </p:nvPr>
        </p:nvSpPr>
        <p:spPr>
          <a:xfrm>
            <a:off x="1524" y="0"/>
            <a:ext cx="11809476" cy="1138773"/>
          </a:xfrm>
          <a:noFill/>
          <a:ln>
            <a:noFill/>
          </a:ln>
        </p:spPr>
        <p:txBody>
          <a:bodyPr wrap="square" lIns="457200" tIns="91440" bIns="0">
            <a:noAutofit/>
          </a:bodyPr>
          <a:lstStyle>
            <a:lvl1pPr>
              <a:lnSpc>
                <a:spcPct val="85000"/>
              </a:lnSpc>
              <a:defRPr sz="320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94769926"/>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BEB97EB-ED75-4EDB-8F10-F21465C79997}"/>
              </a:ext>
            </a:extLst>
          </p:cNvPr>
          <p:cNvSpPr>
            <a:spLocks noGrp="1"/>
          </p:cNvSpPr>
          <p:nvPr>
            <p:ph idx="1"/>
          </p:nvPr>
        </p:nvSpPr>
        <p:spPr>
          <a:xfrm>
            <a:off x="381000" y="1143000"/>
            <a:ext cx="8686800" cy="5257800"/>
          </a:xfrm>
        </p:spPr>
        <p:txBody>
          <a:bodyPr/>
          <a:lstStyle>
            <a:lvl1pPr marL="347472" indent="-228600">
              <a:defRPr sz="3200"/>
            </a:lvl1pPr>
            <a:lvl2pPr indent="-228600">
              <a:defRPr sz="2800"/>
            </a:lvl2pPr>
            <a:lvl3pPr>
              <a:defRPr sz="2400"/>
            </a:lvl3pPr>
            <a:lvl4pPr>
              <a:defRPr sz="2000"/>
            </a:lvl4pPr>
            <a:lvl5pPr marL="1481328" indent="-228600">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478B1A47-1029-4EF2-AB59-A978C590AE90}"/>
              </a:ext>
            </a:extLst>
          </p:cNvPr>
          <p:cNvSpPr>
            <a:spLocks noGrp="1"/>
          </p:cNvSpPr>
          <p:nvPr>
            <p:ph type="body" sz="half" idx="2"/>
          </p:nvPr>
        </p:nvSpPr>
        <p:spPr>
          <a:xfrm>
            <a:off x="9296400" y="1143000"/>
            <a:ext cx="2514600" cy="5257800"/>
          </a:xfrm>
          <a:solidFill>
            <a:schemeClr val="bg2"/>
          </a:solidFill>
        </p:spPr>
        <p:txBody>
          <a:bodyPr lIns="91440" tIns="91440" rIns="91440" bIns="91440" anchor="ctr">
            <a:normAutofit/>
          </a:bodyPr>
          <a:lstStyle>
            <a:lvl1pPr marL="0" indent="0">
              <a:buNone/>
              <a:defRPr sz="2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7768143-0EE0-4783-89E1-5EA55EC5D4D0}"/>
              </a:ext>
            </a:extLst>
          </p:cNvPr>
          <p:cNvSpPr>
            <a:spLocks noGrp="1"/>
          </p:cNvSpPr>
          <p:nvPr>
            <p:ph type="dt" sz="half" idx="10"/>
          </p:nvPr>
        </p:nvSpPr>
        <p:spPr>
          <a:xfrm>
            <a:off x="381000" y="6629400"/>
            <a:ext cx="1371600" cy="114300"/>
          </a:xfrm>
          <a:prstGeom prst="rect">
            <a:avLst/>
          </a:prstGeom>
        </p:spPr>
        <p:txBody>
          <a:bodyPr/>
          <a:lstStyle/>
          <a:p>
            <a:fld id="{5958763E-B898-436D-883D-03711491D54A}" type="datetimeFigureOut">
              <a:rPr lang="en-US" smtClean="0"/>
              <a:t>5/20/2024</a:t>
            </a:fld>
            <a:endParaRPr lang="en-US"/>
          </a:p>
        </p:txBody>
      </p:sp>
      <p:sp>
        <p:nvSpPr>
          <p:cNvPr id="6" name="Footer Placeholder 5">
            <a:extLst>
              <a:ext uri="{FF2B5EF4-FFF2-40B4-BE49-F238E27FC236}">
                <a16:creationId xmlns:a16="http://schemas.microsoft.com/office/drawing/2014/main" id="{C75BB4D3-DC82-4F22-84F1-DA3E8BF672FA}"/>
              </a:ext>
            </a:extLst>
          </p:cNvPr>
          <p:cNvSpPr>
            <a:spLocks noGrp="1"/>
          </p:cNvSpPr>
          <p:nvPr>
            <p:ph type="ftr" sz="quarter" idx="11"/>
          </p:nvPr>
        </p:nvSpPr>
        <p:spPr>
          <a:xfrm>
            <a:off x="2209800" y="6629401"/>
            <a:ext cx="7772400" cy="114300"/>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9D5A4EFE-6E2A-4694-BE6D-C4EB3FAB5E88}"/>
              </a:ext>
            </a:extLst>
          </p:cNvPr>
          <p:cNvSpPr>
            <a:spLocks noGrp="1"/>
          </p:cNvSpPr>
          <p:nvPr>
            <p:ph type="sldNum" sz="quarter" idx="12"/>
          </p:nvPr>
        </p:nvSpPr>
        <p:spPr>
          <a:xfrm>
            <a:off x="10439400" y="6629400"/>
            <a:ext cx="1371600" cy="114299"/>
          </a:xfrm>
          <a:prstGeom prst="rect">
            <a:avLst/>
          </a:prstGeom>
        </p:spPr>
        <p:txBody>
          <a:bodyPr/>
          <a:lstStyle/>
          <a:p>
            <a:fld id="{C15D44F4-F215-4E77-8A37-E5924A9890F9}" type="slidenum">
              <a:rPr lang="en-US" smtClean="0"/>
              <a:t>‹#›</a:t>
            </a:fld>
            <a:endParaRPr lang="en-US"/>
          </a:p>
        </p:txBody>
      </p:sp>
      <p:sp>
        <p:nvSpPr>
          <p:cNvPr id="2" name="Title 1">
            <a:extLst>
              <a:ext uri="{FF2B5EF4-FFF2-40B4-BE49-F238E27FC236}">
                <a16:creationId xmlns:a16="http://schemas.microsoft.com/office/drawing/2014/main" id="{31778109-255E-509A-19F6-3D6426C840A0}"/>
              </a:ext>
            </a:extLst>
          </p:cNvPr>
          <p:cNvSpPr>
            <a:spLocks noGrp="1"/>
          </p:cNvSpPr>
          <p:nvPr>
            <p:ph type="title"/>
          </p:nvPr>
        </p:nvSpPr>
        <p:spPr>
          <a:xfrm>
            <a:off x="381000" y="228600"/>
            <a:ext cx="11430000" cy="685800"/>
          </a:xfrm>
        </p:spPr>
        <p:txBody>
          <a:bodyPr anchor="ctr" anchorCtr="0"/>
          <a:lstStyle>
            <a:lvl1pPr>
              <a:defRPr sz="320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2085421741"/>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C48E15E2-4FEA-40B8-945D-0B65E7AB7D46}"/>
              </a:ext>
            </a:extLst>
          </p:cNvPr>
          <p:cNvSpPr>
            <a:spLocks noGrp="1"/>
          </p:cNvSpPr>
          <p:nvPr>
            <p:ph type="pic" idx="1"/>
          </p:nvPr>
        </p:nvSpPr>
        <p:spPr>
          <a:xfrm>
            <a:off x="3124200" y="1143000"/>
            <a:ext cx="8686800" cy="5257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A4ECC6DC-B05C-4067-BC75-5292D1CF232B}"/>
              </a:ext>
            </a:extLst>
          </p:cNvPr>
          <p:cNvSpPr>
            <a:spLocks noGrp="1"/>
          </p:cNvSpPr>
          <p:nvPr>
            <p:ph type="body" sz="half" idx="2"/>
          </p:nvPr>
        </p:nvSpPr>
        <p:spPr>
          <a:xfrm>
            <a:off x="381000" y="1143000"/>
            <a:ext cx="2514599" cy="5257800"/>
          </a:xfrm>
          <a:solidFill>
            <a:schemeClr val="bg2"/>
          </a:solidFill>
        </p:spPr>
        <p:txBody>
          <a:bodyPr lIns="91440" tIns="91440" rIns="91440" bIns="91440" anchor="ctr">
            <a:normAutofit/>
          </a:bodyPr>
          <a:lstStyle>
            <a:lvl1pPr marL="0" indent="0">
              <a:buNone/>
              <a:defRPr sz="2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1D9517C-C18A-4977-84E8-E92783D4130F}"/>
              </a:ext>
            </a:extLst>
          </p:cNvPr>
          <p:cNvSpPr>
            <a:spLocks noGrp="1"/>
          </p:cNvSpPr>
          <p:nvPr>
            <p:ph type="dt" sz="half" idx="10"/>
          </p:nvPr>
        </p:nvSpPr>
        <p:spPr>
          <a:xfrm>
            <a:off x="381000" y="6629400"/>
            <a:ext cx="1371600" cy="114300"/>
          </a:xfrm>
          <a:prstGeom prst="rect">
            <a:avLst/>
          </a:prstGeom>
        </p:spPr>
        <p:txBody>
          <a:bodyPr/>
          <a:lstStyle/>
          <a:p>
            <a:fld id="{5958763E-B898-436D-883D-03711491D54A}" type="datetimeFigureOut">
              <a:rPr lang="en-US" smtClean="0"/>
              <a:t>5/20/2024</a:t>
            </a:fld>
            <a:endParaRPr lang="en-US"/>
          </a:p>
        </p:txBody>
      </p:sp>
      <p:sp>
        <p:nvSpPr>
          <p:cNvPr id="6" name="Footer Placeholder 5">
            <a:extLst>
              <a:ext uri="{FF2B5EF4-FFF2-40B4-BE49-F238E27FC236}">
                <a16:creationId xmlns:a16="http://schemas.microsoft.com/office/drawing/2014/main" id="{92ED6DB1-8D60-4505-A190-4A11920A5ED0}"/>
              </a:ext>
            </a:extLst>
          </p:cNvPr>
          <p:cNvSpPr>
            <a:spLocks noGrp="1"/>
          </p:cNvSpPr>
          <p:nvPr>
            <p:ph type="ftr" sz="quarter" idx="11"/>
          </p:nvPr>
        </p:nvSpPr>
        <p:spPr>
          <a:xfrm>
            <a:off x="2209800" y="6629401"/>
            <a:ext cx="7772400" cy="114300"/>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D622A32F-FDE5-4A2A-A5AF-32CCAB7B7183}"/>
              </a:ext>
            </a:extLst>
          </p:cNvPr>
          <p:cNvSpPr>
            <a:spLocks noGrp="1"/>
          </p:cNvSpPr>
          <p:nvPr>
            <p:ph type="sldNum" sz="quarter" idx="12"/>
          </p:nvPr>
        </p:nvSpPr>
        <p:spPr>
          <a:xfrm>
            <a:off x="10439400" y="6629400"/>
            <a:ext cx="1371600" cy="114299"/>
          </a:xfrm>
          <a:prstGeom prst="rect">
            <a:avLst/>
          </a:prstGeom>
        </p:spPr>
        <p:txBody>
          <a:bodyPr/>
          <a:lstStyle/>
          <a:p>
            <a:fld id="{C15D44F4-F215-4E77-8A37-E5924A9890F9}" type="slidenum">
              <a:rPr lang="en-US" smtClean="0"/>
              <a:t>‹#›</a:t>
            </a:fld>
            <a:endParaRPr lang="en-US"/>
          </a:p>
        </p:txBody>
      </p:sp>
      <p:sp>
        <p:nvSpPr>
          <p:cNvPr id="2" name="Title 1">
            <a:extLst>
              <a:ext uri="{FF2B5EF4-FFF2-40B4-BE49-F238E27FC236}">
                <a16:creationId xmlns:a16="http://schemas.microsoft.com/office/drawing/2014/main" id="{E1F37FE5-BE46-532A-F08B-108C74394663}"/>
              </a:ext>
            </a:extLst>
          </p:cNvPr>
          <p:cNvSpPr>
            <a:spLocks noGrp="1"/>
          </p:cNvSpPr>
          <p:nvPr>
            <p:ph type="title"/>
          </p:nvPr>
        </p:nvSpPr>
        <p:spPr>
          <a:xfrm>
            <a:off x="381000" y="228600"/>
            <a:ext cx="11430000" cy="685800"/>
          </a:xfrm>
        </p:spPr>
        <p:txBody>
          <a:bodyPr anchor="ctr" anchorCtr="0"/>
          <a:lstStyle>
            <a:lvl1pPr>
              <a:defRPr sz="320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3430369119"/>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Quote - orange accent">
    <p:bg>
      <p:bgPr>
        <a:solidFill>
          <a:schemeClr val="bg2"/>
        </a:solidFill>
        <a:effectLst/>
      </p:bgPr>
    </p:bg>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3D169A9-DE69-34F1-B47A-24636E348405}"/>
              </a:ext>
            </a:extLst>
          </p:cNvPr>
          <p:cNvSpPr/>
          <p:nvPr userDrawn="1"/>
        </p:nvSpPr>
        <p:spPr bwMode="auto">
          <a:xfrm>
            <a:off x="10210800" y="218136"/>
            <a:ext cx="1600200" cy="1600200"/>
          </a:xfrm>
          <a:prstGeom prst="roundRect">
            <a:avLst>
              <a:gd name="adj" fmla="val 11655"/>
            </a:avLst>
          </a:prstGeom>
          <a:solidFill>
            <a:srgbClr val="F95300"/>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91440" bIns="91440" numCol="1" spcCol="0" rtlCol="0" fromWordArt="0" anchor="ctr" anchorCtr="0" forceAA="0" compatLnSpc="1">
            <a:prstTxWarp prst="textNoShape">
              <a:avLst/>
            </a:prstTxWarp>
            <a:noAutofit/>
          </a:bodyPr>
          <a:lstStyle/>
          <a:p>
            <a:pPr marL="0" indent="0">
              <a:buNone/>
            </a:pPr>
            <a:endParaRPr lang="en-US" dirty="0"/>
          </a:p>
        </p:txBody>
      </p:sp>
      <p:sp>
        <p:nvSpPr>
          <p:cNvPr id="4" name="TextBox 3">
            <a:extLst>
              <a:ext uri="{FF2B5EF4-FFF2-40B4-BE49-F238E27FC236}">
                <a16:creationId xmlns:a16="http://schemas.microsoft.com/office/drawing/2014/main" id="{A45FD7EF-1FE3-77FA-E301-D2E2C1BF172F}"/>
              </a:ext>
            </a:extLst>
          </p:cNvPr>
          <p:cNvSpPr txBox="1"/>
          <p:nvPr userDrawn="1"/>
        </p:nvSpPr>
        <p:spPr>
          <a:xfrm rot="10800000">
            <a:off x="10403201" y="-1028699"/>
            <a:ext cx="1215397" cy="2641813"/>
          </a:xfrm>
          <a:prstGeom prst="rect">
            <a:avLst/>
          </a:prstGeom>
          <a:noFill/>
        </p:spPr>
        <p:txBody>
          <a:bodyPr wrap="none" lIns="91440" tIns="91440" rIns="91440" bIns="91440" rtlCol="0" anchor="t">
            <a:spAutoFit/>
          </a:bodyPr>
          <a:lstStyle/>
          <a:p>
            <a:pPr>
              <a:lnSpc>
                <a:spcPct val="90000"/>
              </a:lnSpc>
              <a:spcAft>
                <a:spcPts val="600"/>
              </a:spcAft>
            </a:pPr>
            <a:r>
              <a:rPr lang="en-US" sz="17500" dirty="0">
                <a:solidFill>
                  <a:schemeClr val="bg2"/>
                </a:solidFill>
                <a:latin typeface="Elephant" panose="02020904090505020303" pitchFamily="18" charset="0"/>
              </a:rPr>
              <a:t>“</a:t>
            </a:r>
          </a:p>
        </p:txBody>
      </p:sp>
      <p:sp>
        <p:nvSpPr>
          <p:cNvPr id="5" name="Content Placeholder 2">
            <a:extLst>
              <a:ext uri="{FF2B5EF4-FFF2-40B4-BE49-F238E27FC236}">
                <a16:creationId xmlns:a16="http://schemas.microsoft.com/office/drawing/2014/main" id="{75A09BE3-54F0-17C0-5021-CC8817E948E1}"/>
              </a:ext>
            </a:extLst>
          </p:cNvPr>
          <p:cNvSpPr>
            <a:spLocks noGrp="1"/>
          </p:cNvSpPr>
          <p:nvPr>
            <p:ph idx="1" hasCustomPrompt="1"/>
          </p:nvPr>
        </p:nvSpPr>
        <p:spPr>
          <a:xfrm>
            <a:off x="381000" y="2171701"/>
            <a:ext cx="11430000" cy="4457699"/>
          </a:xfrm>
        </p:spPr>
        <p:txBody>
          <a:bodyPr/>
          <a:lstStyle>
            <a:lvl1pPr marL="118872" indent="0">
              <a:buFontTx/>
              <a:buNone/>
              <a:defRPr sz="4000"/>
            </a:lvl1pPr>
            <a:lvl2pPr marL="338328" indent="0">
              <a:buFontTx/>
              <a:buNone/>
              <a:defRPr/>
            </a:lvl2pPr>
            <a:lvl3pPr marL="685800" indent="0">
              <a:buFontTx/>
              <a:buNone/>
              <a:defRPr>
                <a:solidFill>
                  <a:schemeClr val="tx1"/>
                </a:solidFill>
              </a:defRPr>
            </a:lvl3pPr>
            <a:lvl4pPr marL="1033272" indent="0">
              <a:buFontTx/>
              <a:buNone/>
              <a:defRPr>
                <a:solidFill>
                  <a:schemeClr val="tx1"/>
                </a:solidFill>
              </a:defRPr>
            </a:lvl4pPr>
            <a:lvl5pPr marL="1252728" indent="0">
              <a:buFontTx/>
              <a:buNone/>
              <a:defRPr>
                <a:solidFill>
                  <a:schemeClr val="tx1"/>
                </a:solidFill>
              </a:defRPr>
            </a:lvl5pPr>
          </a:lstStyle>
          <a:p>
            <a:pPr lvl="0"/>
            <a:r>
              <a:rPr lang="en-US" dirty="0"/>
              <a:t>Click to edit master text styles</a:t>
            </a:r>
          </a:p>
        </p:txBody>
      </p:sp>
    </p:spTree>
    <p:extLst>
      <p:ext uri="{BB962C8B-B14F-4D97-AF65-F5344CB8AC3E}">
        <p14:creationId xmlns:p14="http://schemas.microsoft.com/office/powerpoint/2010/main" val="3486543691"/>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Quote - green">
    <p:bg>
      <p:bgPr>
        <a:solidFill>
          <a:schemeClr val="accent1"/>
        </a:solidFill>
        <a:effectLst/>
      </p:bgPr>
    </p:bg>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3D169A9-DE69-34F1-B47A-24636E348405}"/>
              </a:ext>
            </a:extLst>
          </p:cNvPr>
          <p:cNvSpPr/>
          <p:nvPr userDrawn="1"/>
        </p:nvSpPr>
        <p:spPr bwMode="auto">
          <a:xfrm>
            <a:off x="10210800" y="218136"/>
            <a:ext cx="1600200" cy="1600200"/>
          </a:xfrm>
          <a:prstGeom prst="roundRect">
            <a:avLst>
              <a:gd name="adj" fmla="val 11655"/>
            </a:avLst>
          </a:prstGeom>
          <a:solidFill>
            <a:schemeClr val="bg1"/>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91440" bIns="91440" numCol="1" spcCol="0" rtlCol="0" fromWordArt="0" anchor="ctr" anchorCtr="0" forceAA="0" compatLnSpc="1">
            <a:prstTxWarp prst="textNoShape">
              <a:avLst/>
            </a:prstTxWarp>
            <a:noAutofit/>
          </a:bodyPr>
          <a:lstStyle/>
          <a:p>
            <a:pPr marL="0" indent="0">
              <a:buNone/>
            </a:pPr>
            <a:endParaRPr lang="en-US" dirty="0"/>
          </a:p>
        </p:txBody>
      </p:sp>
      <p:sp>
        <p:nvSpPr>
          <p:cNvPr id="4" name="TextBox 3">
            <a:extLst>
              <a:ext uri="{FF2B5EF4-FFF2-40B4-BE49-F238E27FC236}">
                <a16:creationId xmlns:a16="http://schemas.microsoft.com/office/drawing/2014/main" id="{A45FD7EF-1FE3-77FA-E301-D2E2C1BF172F}"/>
              </a:ext>
            </a:extLst>
          </p:cNvPr>
          <p:cNvSpPr txBox="1"/>
          <p:nvPr userDrawn="1"/>
        </p:nvSpPr>
        <p:spPr>
          <a:xfrm rot="10800000">
            <a:off x="10403201" y="-1028699"/>
            <a:ext cx="1215397" cy="2641813"/>
          </a:xfrm>
          <a:prstGeom prst="rect">
            <a:avLst/>
          </a:prstGeom>
          <a:noFill/>
        </p:spPr>
        <p:txBody>
          <a:bodyPr wrap="none" lIns="91440" tIns="91440" rIns="91440" bIns="91440" rtlCol="0" anchor="t">
            <a:spAutoFit/>
          </a:bodyPr>
          <a:lstStyle/>
          <a:p>
            <a:pPr>
              <a:lnSpc>
                <a:spcPct val="90000"/>
              </a:lnSpc>
              <a:spcAft>
                <a:spcPts val="600"/>
              </a:spcAft>
            </a:pPr>
            <a:r>
              <a:rPr lang="en-US" sz="17500" dirty="0">
                <a:solidFill>
                  <a:schemeClr val="accent5"/>
                </a:solidFill>
                <a:latin typeface="Elephant" panose="02020904090505020303" pitchFamily="18" charset="0"/>
              </a:rPr>
              <a:t>“</a:t>
            </a:r>
          </a:p>
        </p:txBody>
      </p:sp>
      <p:sp>
        <p:nvSpPr>
          <p:cNvPr id="5" name="Content Placeholder 2">
            <a:extLst>
              <a:ext uri="{FF2B5EF4-FFF2-40B4-BE49-F238E27FC236}">
                <a16:creationId xmlns:a16="http://schemas.microsoft.com/office/drawing/2014/main" id="{75A09BE3-54F0-17C0-5021-CC8817E948E1}"/>
              </a:ext>
            </a:extLst>
          </p:cNvPr>
          <p:cNvSpPr>
            <a:spLocks noGrp="1"/>
          </p:cNvSpPr>
          <p:nvPr>
            <p:ph idx="1" hasCustomPrompt="1"/>
          </p:nvPr>
        </p:nvSpPr>
        <p:spPr>
          <a:xfrm>
            <a:off x="381000" y="2171701"/>
            <a:ext cx="11430000" cy="4457699"/>
          </a:xfrm>
        </p:spPr>
        <p:txBody>
          <a:bodyPr/>
          <a:lstStyle>
            <a:lvl1pPr marL="118872" indent="0">
              <a:buFontTx/>
              <a:buNone/>
              <a:defRPr sz="4000">
                <a:solidFill>
                  <a:schemeClr val="bg1"/>
                </a:solidFill>
              </a:defRPr>
            </a:lvl1pPr>
            <a:lvl2pPr marL="338328" indent="0">
              <a:buFontTx/>
              <a:buNone/>
              <a:defRPr/>
            </a:lvl2pPr>
            <a:lvl3pPr marL="685800" indent="0">
              <a:buFontTx/>
              <a:buNone/>
              <a:defRPr>
                <a:solidFill>
                  <a:schemeClr val="tx1"/>
                </a:solidFill>
              </a:defRPr>
            </a:lvl3pPr>
            <a:lvl4pPr marL="1033272" indent="0">
              <a:buFontTx/>
              <a:buNone/>
              <a:defRPr>
                <a:solidFill>
                  <a:schemeClr val="tx1"/>
                </a:solidFill>
              </a:defRPr>
            </a:lvl4pPr>
            <a:lvl5pPr marL="1252728" indent="0">
              <a:buFontTx/>
              <a:buNone/>
              <a:defRPr>
                <a:solidFill>
                  <a:schemeClr val="tx1"/>
                </a:solidFill>
              </a:defRPr>
            </a:lvl5pPr>
          </a:lstStyle>
          <a:p>
            <a:pPr lvl="0"/>
            <a:r>
              <a:rPr lang="en-US" dirty="0"/>
              <a:t>Click to edit master text styles</a:t>
            </a:r>
          </a:p>
        </p:txBody>
      </p:sp>
    </p:spTree>
    <p:extLst>
      <p:ext uri="{BB962C8B-B14F-4D97-AF65-F5344CB8AC3E}">
        <p14:creationId xmlns:p14="http://schemas.microsoft.com/office/powerpoint/2010/main" val="3617975675"/>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Quote - green accent">
    <p:bg>
      <p:bgPr>
        <a:solidFill>
          <a:schemeClr val="bg2"/>
        </a:solidFill>
        <a:effectLst/>
      </p:bgPr>
    </p:bg>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3D169A9-DE69-34F1-B47A-24636E348405}"/>
              </a:ext>
            </a:extLst>
          </p:cNvPr>
          <p:cNvSpPr/>
          <p:nvPr userDrawn="1"/>
        </p:nvSpPr>
        <p:spPr bwMode="auto">
          <a:xfrm>
            <a:off x="10210800" y="218136"/>
            <a:ext cx="1600200" cy="1600200"/>
          </a:xfrm>
          <a:prstGeom prst="roundRect">
            <a:avLst>
              <a:gd name="adj" fmla="val 11655"/>
            </a:avLst>
          </a:prstGeom>
          <a:solidFill>
            <a:schemeClr val="accent1"/>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91440" bIns="91440" numCol="1" spcCol="0" rtlCol="0" fromWordArt="0" anchor="ctr" anchorCtr="0" forceAA="0" compatLnSpc="1">
            <a:prstTxWarp prst="textNoShape">
              <a:avLst/>
            </a:prstTxWarp>
            <a:noAutofit/>
          </a:bodyPr>
          <a:lstStyle/>
          <a:p>
            <a:pPr marL="0" indent="0">
              <a:buNone/>
            </a:pPr>
            <a:endParaRPr lang="en-US" dirty="0"/>
          </a:p>
        </p:txBody>
      </p:sp>
      <p:sp>
        <p:nvSpPr>
          <p:cNvPr id="4" name="TextBox 3">
            <a:extLst>
              <a:ext uri="{FF2B5EF4-FFF2-40B4-BE49-F238E27FC236}">
                <a16:creationId xmlns:a16="http://schemas.microsoft.com/office/drawing/2014/main" id="{A45FD7EF-1FE3-77FA-E301-D2E2C1BF172F}"/>
              </a:ext>
            </a:extLst>
          </p:cNvPr>
          <p:cNvSpPr txBox="1"/>
          <p:nvPr userDrawn="1"/>
        </p:nvSpPr>
        <p:spPr>
          <a:xfrm rot="10800000">
            <a:off x="10403201" y="-1028699"/>
            <a:ext cx="1215397" cy="2641813"/>
          </a:xfrm>
          <a:prstGeom prst="rect">
            <a:avLst/>
          </a:prstGeom>
          <a:noFill/>
        </p:spPr>
        <p:txBody>
          <a:bodyPr wrap="none" lIns="91440" tIns="91440" rIns="91440" bIns="91440" rtlCol="0" anchor="t">
            <a:spAutoFit/>
          </a:bodyPr>
          <a:lstStyle/>
          <a:p>
            <a:pPr>
              <a:lnSpc>
                <a:spcPct val="90000"/>
              </a:lnSpc>
              <a:spcAft>
                <a:spcPts val="600"/>
              </a:spcAft>
            </a:pPr>
            <a:r>
              <a:rPr lang="en-US" sz="17500" dirty="0">
                <a:solidFill>
                  <a:schemeClr val="bg2"/>
                </a:solidFill>
                <a:latin typeface="Elephant" panose="02020904090505020303" pitchFamily="18" charset="0"/>
              </a:rPr>
              <a:t>“</a:t>
            </a:r>
          </a:p>
        </p:txBody>
      </p:sp>
      <p:sp>
        <p:nvSpPr>
          <p:cNvPr id="5" name="Content Placeholder 2">
            <a:extLst>
              <a:ext uri="{FF2B5EF4-FFF2-40B4-BE49-F238E27FC236}">
                <a16:creationId xmlns:a16="http://schemas.microsoft.com/office/drawing/2014/main" id="{75A09BE3-54F0-17C0-5021-CC8817E948E1}"/>
              </a:ext>
            </a:extLst>
          </p:cNvPr>
          <p:cNvSpPr>
            <a:spLocks noGrp="1"/>
          </p:cNvSpPr>
          <p:nvPr>
            <p:ph idx="1" hasCustomPrompt="1"/>
          </p:nvPr>
        </p:nvSpPr>
        <p:spPr>
          <a:xfrm>
            <a:off x="381000" y="2171701"/>
            <a:ext cx="11430000" cy="4457699"/>
          </a:xfrm>
        </p:spPr>
        <p:txBody>
          <a:bodyPr/>
          <a:lstStyle>
            <a:lvl1pPr marL="118872" indent="0">
              <a:buFontTx/>
              <a:buNone/>
              <a:defRPr sz="4000"/>
            </a:lvl1pPr>
            <a:lvl2pPr marL="338328" indent="0">
              <a:buFontTx/>
              <a:buNone/>
              <a:defRPr/>
            </a:lvl2pPr>
            <a:lvl3pPr marL="685800" indent="0">
              <a:buFontTx/>
              <a:buNone/>
              <a:defRPr>
                <a:solidFill>
                  <a:schemeClr val="tx1"/>
                </a:solidFill>
              </a:defRPr>
            </a:lvl3pPr>
            <a:lvl4pPr marL="1033272" indent="0">
              <a:buFontTx/>
              <a:buNone/>
              <a:defRPr>
                <a:solidFill>
                  <a:schemeClr val="tx1"/>
                </a:solidFill>
              </a:defRPr>
            </a:lvl4pPr>
            <a:lvl5pPr marL="1252728" indent="0">
              <a:buFontTx/>
              <a:buNone/>
              <a:defRPr>
                <a:solidFill>
                  <a:schemeClr val="tx1"/>
                </a:solidFill>
              </a:defRPr>
            </a:lvl5pPr>
          </a:lstStyle>
          <a:p>
            <a:pPr lvl="0"/>
            <a:r>
              <a:rPr lang="en-US" dirty="0"/>
              <a:t>Click to edit master text styles</a:t>
            </a:r>
          </a:p>
        </p:txBody>
      </p:sp>
    </p:spTree>
    <p:extLst>
      <p:ext uri="{BB962C8B-B14F-4D97-AF65-F5344CB8AC3E}">
        <p14:creationId xmlns:p14="http://schemas.microsoft.com/office/powerpoint/2010/main" val="463280223"/>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Quote - blue">
    <p:bg>
      <p:bgPr>
        <a:solidFill>
          <a:schemeClr val="tx2"/>
        </a:solidFill>
        <a:effectLst/>
      </p:bgPr>
    </p:bg>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3D169A9-DE69-34F1-B47A-24636E348405}"/>
              </a:ext>
            </a:extLst>
          </p:cNvPr>
          <p:cNvSpPr/>
          <p:nvPr userDrawn="1"/>
        </p:nvSpPr>
        <p:spPr bwMode="auto">
          <a:xfrm>
            <a:off x="10210800" y="218136"/>
            <a:ext cx="1600200" cy="1600200"/>
          </a:xfrm>
          <a:prstGeom prst="roundRect">
            <a:avLst>
              <a:gd name="adj" fmla="val 11655"/>
            </a:avLst>
          </a:prstGeom>
          <a:solidFill>
            <a:schemeClr val="bg1"/>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91440" bIns="91440" numCol="1" spcCol="0" rtlCol="0" fromWordArt="0" anchor="ctr" anchorCtr="0" forceAA="0" compatLnSpc="1">
            <a:prstTxWarp prst="textNoShape">
              <a:avLst/>
            </a:prstTxWarp>
            <a:noAutofit/>
          </a:bodyPr>
          <a:lstStyle/>
          <a:p>
            <a:pPr marL="0" indent="0">
              <a:buNone/>
            </a:pPr>
            <a:endParaRPr lang="en-US" dirty="0"/>
          </a:p>
        </p:txBody>
      </p:sp>
      <p:sp>
        <p:nvSpPr>
          <p:cNvPr id="4" name="TextBox 3">
            <a:extLst>
              <a:ext uri="{FF2B5EF4-FFF2-40B4-BE49-F238E27FC236}">
                <a16:creationId xmlns:a16="http://schemas.microsoft.com/office/drawing/2014/main" id="{A45FD7EF-1FE3-77FA-E301-D2E2C1BF172F}"/>
              </a:ext>
            </a:extLst>
          </p:cNvPr>
          <p:cNvSpPr txBox="1"/>
          <p:nvPr userDrawn="1"/>
        </p:nvSpPr>
        <p:spPr>
          <a:xfrm rot="10800000">
            <a:off x="10403201" y="-1028699"/>
            <a:ext cx="1215397" cy="2641813"/>
          </a:xfrm>
          <a:prstGeom prst="rect">
            <a:avLst/>
          </a:prstGeom>
          <a:noFill/>
        </p:spPr>
        <p:txBody>
          <a:bodyPr wrap="none" lIns="91440" tIns="91440" rIns="91440" bIns="91440" rtlCol="0" anchor="t">
            <a:spAutoFit/>
          </a:bodyPr>
          <a:lstStyle/>
          <a:p>
            <a:pPr>
              <a:lnSpc>
                <a:spcPct val="90000"/>
              </a:lnSpc>
              <a:spcAft>
                <a:spcPts val="600"/>
              </a:spcAft>
            </a:pPr>
            <a:r>
              <a:rPr lang="en-US" sz="17500" dirty="0">
                <a:solidFill>
                  <a:schemeClr val="accent1"/>
                </a:solidFill>
                <a:latin typeface="Elephant" panose="02020904090505020303" pitchFamily="18" charset="0"/>
              </a:rPr>
              <a:t>“</a:t>
            </a:r>
          </a:p>
        </p:txBody>
      </p:sp>
      <p:sp>
        <p:nvSpPr>
          <p:cNvPr id="5" name="Content Placeholder 2">
            <a:extLst>
              <a:ext uri="{FF2B5EF4-FFF2-40B4-BE49-F238E27FC236}">
                <a16:creationId xmlns:a16="http://schemas.microsoft.com/office/drawing/2014/main" id="{75A09BE3-54F0-17C0-5021-CC8817E948E1}"/>
              </a:ext>
            </a:extLst>
          </p:cNvPr>
          <p:cNvSpPr>
            <a:spLocks noGrp="1"/>
          </p:cNvSpPr>
          <p:nvPr>
            <p:ph idx="1" hasCustomPrompt="1"/>
          </p:nvPr>
        </p:nvSpPr>
        <p:spPr>
          <a:xfrm>
            <a:off x="381000" y="2171701"/>
            <a:ext cx="11430000" cy="4457699"/>
          </a:xfrm>
        </p:spPr>
        <p:txBody>
          <a:bodyPr/>
          <a:lstStyle>
            <a:lvl1pPr marL="118872" indent="0">
              <a:buFontTx/>
              <a:buNone/>
              <a:defRPr sz="4000">
                <a:solidFill>
                  <a:schemeClr val="bg1"/>
                </a:solidFill>
              </a:defRPr>
            </a:lvl1pPr>
            <a:lvl2pPr marL="338328" indent="0">
              <a:buFontTx/>
              <a:buNone/>
              <a:defRPr/>
            </a:lvl2pPr>
            <a:lvl3pPr marL="685800" indent="0">
              <a:buFontTx/>
              <a:buNone/>
              <a:defRPr>
                <a:solidFill>
                  <a:schemeClr val="tx1"/>
                </a:solidFill>
              </a:defRPr>
            </a:lvl3pPr>
            <a:lvl4pPr marL="1033272" indent="0">
              <a:buFontTx/>
              <a:buNone/>
              <a:defRPr>
                <a:solidFill>
                  <a:schemeClr val="tx1"/>
                </a:solidFill>
              </a:defRPr>
            </a:lvl4pPr>
            <a:lvl5pPr marL="1252728" indent="0">
              <a:buFontTx/>
              <a:buNone/>
              <a:defRPr>
                <a:solidFill>
                  <a:schemeClr val="tx1"/>
                </a:solidFill>
              </a:defRPr>
            </a:lvl5pPr>
          </a:lstStyle>
          <a:p>
            <a:pPr lvl="0"/>
            <a:r>
              <a:rPr lang="en-US" dirty="0"/>
              <a:t>Click to edit master text styles</a:t>
            </a:r>
          </a:p>
        </p:txBody>
      </p:sp>
    </p:spTree>
    <p:extLst>
      <p:ext uri="{BB962C8B-B14F-4D97-AF65-F5344CB8AC3E}">
        <p14:creationId xmlns:p14="http://schemas.microsoft.com/office/powerpoint/2010/main" val="1583329572"/>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Opening slide - green 2">
    <p:bg>
      <p:bgPr>
        <a:solidFill>
          <a:schemeClr val="accent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4E41B6B-AE8A-D4C4-1AC2-109ACBC9424E}"/>
              </a:ext>
            </a:extLst>
          </p:cNvPr>
          <p:cNvPicPr>
            <a:picLocks noChangeAspect="1"/>
          </p:cNvPicPr>
          <p:nvPr/>
        </p:nvPicPr>
        <p:blipFill>
          <a:blip r:embed="rId2"/>
          <a:srcRect t="16586" b="16586"/>
          <a:stretch/>
        </p:blipFill>
        <p:spPr>
          <a:xfrm>
            <a:off x="2780836" y="2338396"/>
            <a:ext cx="6629864" cy="2181208"/>
          </a:xfrm>
          <a:prstGeom prst="rect">
            <a:avLst/>
          </a:prstGeom>
        </p:spPr>
      </p:pic>
      <p:pic>
        <p:nvPicPr>
          <p:cNvPr id="2" name="Picture 1">
            <a:extLst>
              <a:ext uri="{FF2B5EF4-FFF2-40B4-BE49-F238E27FC236}">
                <a16:creationId xmlns:a16="http://schemas.microsoft.com/office/drawing/2014/main" id="{3CD14F1C-C511-60FC-D816-B547F0AC0BD2}"/>
              </a:ext>
            </a:extLst>
          </p:cNvPr>
          <p:cNvPicPr>
            <a:picLocks noChangeAspect="1"/>
          </p:cNvPicPr>
          <p:nvPr/>
        </p:nvPicPr>
        <p:blipFill>
          <a:blip r:embed="rId2"/>
          <a:srcRect t="16586" b="16586"/>
          <a:stretch/>
        </p:blipFill>
        <p:spPr>
          <a:xfrm>
            <a:off x="2780836" y="2338396"/>
            <a:ext cx="6629864" cy="2181208"/>
          </a:xfrm>
          <a:prstGeom prst="rect">
            <a:avLst/>
          </a:prstGeom>
        </p:spPr>
      </p:pic>
      <p:pic>
        <p:nvPicPr>
          <p:cNvPr id="3" name="Picture 2">
            <a:extLst>
              <a:ext uri="{FF2B5EF4-FFF2-40B4-BE49-F238E27FC236}">
                <a16:creationId xmlns:a16="http://schemas.microsoft.com/office/drawing/2014/main" id="{B81172FC-0E92-7AD4-DA3C-87EBEA49F7C9}"/>
              </a:ext>
            </a:extLst>
          </p:cNvPr>
          <p:cNvPicPr>
            <a:picLocks noChangeAspect="1"/>
          </p:cNvPicPr>
          <p:nvPr userDrawn="1"/>
        </p:nvPicPr>
        <p:blipFill>
          <a:blip r:embed="rId2">
            <a:biLevel thresh="25000"/>
          </a:blip>
          <a:srcRect t="16586" b="16586"/>
          <a:stretch/>
        </p:blipFill>
        <p:spPr>
          <a:xfrm>
            <a:off x="2780836" y="2338396"/>
            <a:ext cx="6629864" cy="2181208"/>
          </a:xfrm>
          <a:prstGeom prst="rect">
            <a:avLst/>
          </a:prstGeom>
        </p:spPr>
      </p:pic>
      <p:grpSp>
        <p:nvGrpSpPr>
          <p:cNvPr id="10" name="Group 9">
            <a:extLst>
              <a:ext uri="{FF2B5EF4-FFF2-40B4-BE49-F238E27FC236}">
                <a16:creationId xmlns:a16="http://schemas.microsoft.com/office/drawing/2014/main" id="{58935E85-2A5D-4CCB-87CA-8250C3AEE825}"/>
              </a:ext>
            </a:extLst>
          </p:cNvPr>
          <p:cNvGrpSpPr/>
          <p:nvPr userDrawn="1"/>
        </p:nvGrpSpPr>
        <p:grpSpPr>
          <a:xfrm>
            <a:off x="9806844" y="3354704"/>
            <a:ext cx="2394392" cy="171450"/>
            <a:chOff x="9806844" y="3354704"/>
            <a:chExt cx="2394392" cy="171450"/>
          </a:xfrm>
        </p:grpSpPr>
        <p:sp>
          <p:nvSpPr>
            <p:cNvPr id="6" name="Freeform: Shape 5">
              <a:extLst>
                <a:ext uri="{FF2B5EF4-FFF2-40B4-BE49-F238E27FC236}">
                  <a16:creationId xmlns:a16="http://schemas.microsoft.com/office/drawing/2014/main" id="{92D8304D-0B65-833A-C5C2-B5B432613727}"/>
                </a:ext>
              </a:extLst>
            </p:cNvPr>
            <p:cNvSpPr/>
            <p:nvPr userDrawn="1"/>
          </p:nvSpPr>
          <p:spPr>
            <a:xfrm>
              <a:off x="9806844" y="3354704"/>
              <a:ext cx="171450" cy="171450"/>
            </a:xfrm>
            <a:custGeom>
              <a:avLst/>
              <a:gdLst>
                <a:gd name="connsiteX0" fmla="*/ 171450 w 171450"/>
                <a:gd name="connsiteY0" fmla="*/ 85725 h 171450"/>
                <a:gd name="connsiteX1" fmla="*/ 85725 w 171450"/>
                <a:gd name="connsiteY1" fmla="*/ 171450 h 171450"/>
                <a:gd name="connsiteX2" fmla="*/ 0 w 171450"/>
                <a:gd name="connsiteY2" fmla="*/ 85725 h 171450"/>
                <a:gd name="connsiteX3" fmla="*/ 85725 w 171450"/>
                <a:gd name="connsiteY3" fmla="*/ 0 h 171450"/>
                <a:gd name="connsiteX4" fmla="*/ 171450 w 171450"/>
                <a:gd name="connsiteY4" fmla="*/ 85725 h 171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50" h="171450">
                  <a:moveTo>
                    <a:pt x="171450" y="85725"/>
                  </a:moveTo>
                  <a:cubicBezTo>
                    <a:pt x="171450" y="133070"/>
                    <a:pt x="133070" y="171450"/>
                    <a:pt x="85725" y="171450"/>
                  </a:cubicBezTo>
                  <a:cubicBezTo>
                    <a:pt x="38380" y="171450"/>
                    <a:pt x="0" y="133070"/>
                    <a:pt x="0" y="85725"/>
                  </a:cubicBezTo>
                  <a:cubicBezTo>
                    <a:pt x="0" y="38380"/>
                    <a:pt x="38380" y="0"/>
                    <a:pt x="85725" y="0"/>
                  </a:cubicBezTo>
                  <a:cubicBezTo>
                    <a:pt x="133070" y="0"/>
                    <a:pt x="171450" y="38380"/>
                    <a:pt x="171450" y="85725"/>
                  </a:cubicBezTo>
                  <a:close/>
                </a:path>
              </a:pathLst>
            </a:custGeom>
            <a:noFill/>
            <a:ln w="47625" cap="flat">
              <a:solidFill>
                <a:schemeClr val="bg1"/>
              </a:solidFill>
              <a:prstDash val="solid"/>
              <a:miter/>
            </a:ln>
          </p:spPr>
          <p:txBody>
            <a:bodyPr rtlCol="0" anchor="ctr"/>
            <a:lstStyle/>
            <a:p>
              <a:endParaRPr lang="en-US"/>
            </a:p>
          </p:txBody>
        </p:sp>
        <p:cxnSp>
          <p:nvCxnSpPr>
            <p:cNvPr id="8" name="Straight Connector 7">
              <a:extLst>
                <a:ext uri="{FF2B5EF4-FFF2-40B4-BE49-F238E27FC236}">
                  <a16:creationId xmlns:a16="http://schemas.microsoft.com/office/drawing/2014/main" id="{03726107-D069-DC71-BD73-C603C1E4EC10}"/>
                </a:ext>
              </a:extLst>
            </p:cNvPr>
            <p:cNvCxnSpPr>
              <a:stCxn id="6" idx="0"/>
            </p:cNvCxnSpPr>
            <p:nvPr userDrawn="1"/>
          </p:nvCxnSpPr>
          <p:spPr>
            <a:xfrm flipV="1">
              <a:off x="9978294" y="3429000"/>
              <a:ext cx="2222942" cy="11429"/>
            </a:xfrm>
            <a:prstGeom prst="line">
              <a:avLst/>
            </a:prstGeom>
            <a:ln w="50800">
              <a:solidFill>
                <a:schemeClr val="bg1"/>
              </a:solidFill>
              <a:miter lim="800000"/>
              <a:headEnd type="none"/>
              <a:tailEnd type="none"/>
            </a:ln>
          </p:spPr>
          <p:style>
            <a:lnRef idx="1">
              <a:schemeClr val="dk1"/>
            </a:lnRef>
            <a:fillRef idx="0">
              <a:schemeClr val="dk1"/>
            </a:fillRef>
            <a:effectRef idx="0">
              <a:schemeClr val="dk1"/>
            </a:effectRef>
            <a:fontRef idx="minor">
              <a:schemeClr val="tx1"/>
            </a:fontRef>
          </p:style>
        </p:cxnSp>
      </p:grpSp>
      <p:grpSp>
        <p:nvGrpSpPr>
          <p:cNvPr id="7" name="Group 6">
            <a:extLst>
              <a:ext uri="{FF2B5EF4-FFF2-40B4-BE49-F238E27FC236}">
                <a16:creationId xmlns:a16="http://schemas.microsoft.com/office/drawing/2014/main" id="{5AA1C5C9-0730-F1F6-0FA8-48C8081040F7}"/>
              </a:ext>
            </a:extLst>
          </p:cNvPr>
          <p:cNvGrpSpPr/>
          <p:nvPr userDrawn="1"/>
        </p:nvGrpSpPr>
        <p:grpSpPr>
          <a:xfrm>
            <a:off x="0" y="3354704"/>
            <a:ext cx="2400091" cy="171450"/>
            <a:chOff x="0" y="3354704"/>
            <a:chExt cx="2400091" cy="171450"/>
          </a:xfrm>
        </p:grpSpPr>
        <p:sp>
          <p:nvSpPr>
            <p:cNvPr id="5" name="Freeform: Shape 4">
              <a:extLst>
                <a:ext uri="{FF2B5EF4-FFF2-40B4-BE49-F238E27FC236}">
                  <a16:creationId xmlns:a16="http://schemas.microsoft.com/office/drawing/2014/main" id="{EC3089D2-759C-92F3-AA11-AA230B4225B2}"/>
                </a:ext>
              </a:extLst>
            </p:cNvPr>
            <p:cNvSpPr/>
            <p:nvPr userDrawn="1"/>
          </p:nvSpPr>
          <p:spPr>
            <a:xfrm>
              <a:off x="2228641" y="3354704"/>
              <a:ext cx="171450" cy="171450"/>
            </a:xfrm>
            <a:custGeom>
              <a:avLst/>
              <a:gdLst>
                <a:gd name="connsiteX0" fmla="*/ 171450 w 171450"/>
                <a:gd name="connsiteY0" fmla="*/ 85725 h 171450"/>
                <a:gd name="connsiteX1" fmla="*/ 85725 w 171450"/>
                <a:gd name="connsiteY1" fmla="*/ 171450 h 171450"/>
                <a:gd name="connsiteX2" fmla="*/ 0 w 171450"/>
                <a:gd name="connsiteY2" fmla="*/ 85725 h 171450"/>
                <a:gd name="connsiteX3" fmla="*/ 85725 w 171450"/>
                <a:gd name="connsiteY3" fmla="*/ 0 h 171450"/>
                <a:gd name="connsiteX4" fmla="*/ 171450 w 171450"/>
                <a:gd name="connsiteY4" fmla="*/ 85725 h 171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50" h="171450">
                  <a:moveTo>
                    <a:pt x="171450" y="85725"/>
                  </a:moveTo>
                  <a:cubicBezTo>
                    <a:pt x="171450" y="133070"/>
                    <a:pt x="133070" y="171450"/>
                    <a:pt x="85725" y="171450"/>
                  </a:cubicBezTo>
                  <a:cubicBezTo>
                    <a:pt x="38380" y="171450"/>
                    <a:pt x="0" y="133070"/>
                    <a:pt x="0" y="85725"/>
                  </a:cubicBezTo>
                  <a:cubicBezTo>
                    <a:pt x="0" y="38380"/>
                    <a:pt x="38380" y="0"/>
                    <a:pt x="85725" y="0"/>
                  </a:cubicBezTo>
                  <a:cubicBezTo>
                    <a:pt x="133070" y="0"/>
                    <a:pt x="171450" y="38380"/>
                    <a:pt x="171450" y="85725"/>
                  </a:cubicBezTo>
                  <a:close/>
                </a:path>
              </a:pathLst>
            </a:custGeom>
            <a:noFill/>
            <a:ln w="47625" cap="flat">
              <a:solidFill>
                <a:schemeClr val="bg1"/>
              </a:solidFill>
              <a:prstDash val="solid"/>
              <a:miter/>
            </a:ln>
          </p:spPr>
          <p:txBody>
            <a:bodyPr rtlCol="0" anchor="ctr"/>
            <a:lstStyle/>
            <a:p>
              <a:endParaRPr lang="en-US"/>
            </a:p>
          </p:txBody>
        </p:sp>
        <p:cxnSp>
          <p:nvCxnSpPr>
            <p:cNvPr id="9" name="Straight Connector 8">
              <a:extLst>
                <a:ext uri="{FF2B5EF4-FFF2-40B4-BE49-F238E27FC236}">
                  <a16:creationId xmlns:a16="http://schemas.microsoft.com/office/drawing/2014/main" id="{34CC307A-94F4-B505-031C-7AEFF5E4100E}"/>
                </a:ext>
              </a:extLst>
            </p:cNvPr>
            <p:cNvCxnSpPr/>
            <p:nvPr userDrawn="1"/>
          </p:nvCxnSpPr>
          <p:spPr>
            <a:xfrm flipV="1">
              <a:off x="0" y="3429000"/>
              <a:ext cx="2222942" cy="11429"/>
            </a:xfrm>
            <a:prstGeom prst="line">
              <a:avLst/>
            </a:prstGeom>
            <a:ln w="50800">
              <a:solidFill>
                <a:schemeClr val="bg1"/>
              </a:solidFill>
              <a:miter lim="800000"/>
              <a:headEnd type="none"/>
              <a:tailEnd type="none"/>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33233954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400" fill="hold"/>
                                        <p:tgtEl>
                                          <p:spTgt spid="10"/>
                                        </p:tgtEl>
                                        <p:attrNameLst>
                                          <p:attrName>ppt_x</p:attrName>
                                        </p:attrNameLst>
                                      </p:cBhvr>
                                      <p:tavLst>
                                        <p:tav tm="0">
                                          <p:val>
                                            <p:strVal val="1+#ppt_w/2"/>
                                          </p:val>
                                        </p:tav>
                                        <p:tav tm="100000">
                                          <p:val>
                                            <p:strVal val="#ppt_x"/>
                                          </p:val>
                                        </p:tav>
                                      </p:tavLst>
                                    </p:anim>
                                    <p:anim calcmode="lin" valueType="num">
                                      <p:cBhvr additive="base">
                                        <p:cTn id="8" dur="4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400" fill="hold"/>
                                        <p:tgtEl>
                                          <p:spTgt spid="7"/>
                                        </p:tgtEl>
                                        <p:attrNameLst>
                                          <p:attrName>ppt_x</p:attrName>
                                        </p:attrNameLst>
                                      </p:cBhvr>
                                      <p:tavLst>
                                        <p:tav tm="0">
                                          <p:val>
                                            <p:strVal val="0-#ppt_w/2"/>
                                          </p:val>
                                        </p:tav>
                                        <p:tav tm="100000">
                                          <p:val>
                                            <p:strVal val="#ppt_x"/>
                                          </p:val>
                                        </p:tav>
                                      </p:tavLst>
                                    </p:anim>
                                    <p:anim calcmode="lin" valueType="num">
                                      <p:cBhvr additive="base">
                                        <p:cTn id="12" dur="400" fill="hold"/>
                                        <p:tgtEl>
                                          <p:spTgt spid="7"/>
                                        </p:tgtEl>
                                        <p:attrNameLst>
                                          <p:attrName>ppt_y</p:attrName>
                                        </p:attrNameLst>
                                      </p:cBhvr>
                                      <p:tavLst>
                                        <p:tav tm="0">
                                          <p:val>
                                            <p:strVal val="#ppt_y"/>
                                          </p:val>
                                        </p:tav>
                                        <p:tav tm="100000">
                                          <p:val>
                                            <p:strVal val="#ppt_y"/>
                                          </p:val>
                                        </p:tav>
                                      </p:tavLst>
                                    </p:anim>
                                  </p:childTnLst>
                                </p:cTn>
                              </p:par>
                              <p:par>
                                <p:cTn id="13" presetID="10" presetClass="entr" presetSubtype="0" fill="hold" nodeType="withEffect">
                                  <p:stCondLst>
                                    <p:cond delay="25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ock - white">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CEF8C3B5-5C84-7C42-9D58-DE1984D3A60D}"/>
              </a:ext>
            </a:extLst>
          </p:cNvPr>
          <p:cNvSpPr>
            <a:spLocks noGrp="1"/>
          </p:cNvSpPr>
          <p:nvPr>
            <p:ph type="dt" sz="half" idx="10"/>
          </p:nvPr>
        </p:nvSpPr>
        <p:spPr/>
        <p:txBody>
          <a:bodyPr/>
          <a:lstStyle/>
          <a:p>
            <a:fld id="{5958763E-B898-436D-883D-03711491D54A}" type="datetimeFigureOut">
              <a:rPr lang="en-US" smtClean="0"/>
              <a:pPr/>
              <a:t>5/20/2024</a:t>
            </a:fld>
            <a:endParaRPr lang="en-US" dirty="0"/>
          </a:p>
        </p:txBody>
      </p:sp>
      <p:sp>
        <p:nvSpPr>
          <p:cNvPr id="4" name="Footer Placeholder 3">
            <a:extLst>
              <a:ext uri="{FF2B5EF4-FFF2-40B4-BE49-F238E27FC236}">
                <a16:creationId xmlns:a16="http://schemas.microsoft.com/office/drawing/2014/main" id="{60A24130-CBCC-5E2D-2009-94C7120F831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BBD6EBC-C65F-61CA-84F6-C1DD2B836BE4}"/>
              </a:ext>
            </a:extLst>
          </p:cNvPr>
          <p:cNvSpPr>
            <a:spLocks noGrp="1"/>
          </p:cNvSpPr>
          <p:nvPr>
            <p:ph type="sldNum" sz="quarter" idx="12"/>
          </p:nvPr>
        </p:nvSpPr>
        <p:spPr/>
        <p:txBody>
          <a:bodyPr/>
          <a:lstStyle/>
          <a:p>
            <a:fld id="{C15D44F4-F215-4E77-8A37-E5924A9890F9}" type="slidenum">
              <a:rPr lang="en-US" smtClean="0"/>
              <a:pPr/>
              <a:t>‹#›</a:t>
            </a:fld>
            <a:endParaRPr lang="en-US"/>
          </a:p>
        </p:txBody>
      </p:sp>
    </p:spTree>
    <p:extLst>
      <p:ext uri="{BB962C8B-B14F-4D97-AF65-F5344CB8AC3E}">
        <p14:creationId xmlns:p14="http://schemas.microsoft.com/office/powerpoint/2010/main" val="1491082679"/>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Block- warm gray">
    <p:bg>
      <p:bgPr>
        <a:solidFill>
          <a:schemeClr val="bg2"/>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E8DAF0-8B1C-4674-90FD-0641764538D9}"/>
              </a:ext>
            </a:extLst>
          </p:cNvPr>
          <p:cNvSpPr>
            <a:spLocks noGrp="1"/>
          </p:cNvSpPr>
          <p:nvPr>
            <p:ph type="dt" sz="half" idx="10"/>
          </p:nvPr>
        </p:nvSpPr>
        <p:spPr>
          <a:xfrm>
            <a:off x="381000" y="6629400"/>
            <a:ext cx="1371600" cy="114300"/>
          </a:xfrm>
          <a:prstGeom prst="rect">
            <a:avLst/>
          </a:prstGeom>
        </p:spPr>
        <p:txBody>
          <a:bodyPr/>
          <a:lstStyle/>
          <a:p>
            <a:fld id="{5958763E-B898-436D-883D-03711491D54A}" type="datetimeFigureOut">
              <a:rPr lang="en-US" smtClean="0"/>
              <a:t>5/20/2024</a:t>
            </a:fld>
            <a:endParaRPr lang="en-US"/>
          </a:p>
        </p:txBody>
      </p:sp>
      <p:sp>
        <p:nvSpPr>
          <p:cNvPr id="3" name="Footer Placeholder 2">
            <a:extLst>
              <a:ext uri="{FF2B5EF4-FFF2-40B4-BE49-F238E27FC236}">
                <a16:creationId xmlns:a16="http://schemas.microsoft.com/office/drawing/2014/main" id="{478D4052-F0BD-4178-9362-38E0590C7F6B}"/>
              </a:ext>
            </a:extLst>
          </p:cNvPr>
          <p:cNvSpPr>
            <a:spLocks noGrp="1"/>
          </p:cNvSpPr>
          <p:nvPr>
            <p:ph type="ftr" sz="quarter" idx="11"/>
          </p:nvPr>
        </p:nvSpPr>
        <p:spPr>
          <a:xfrm>
            <a:off x="2209800" y="6629401"/>
            <a:ext cx="7772400" cy="114300"/>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E5928ECA-89E2-46C4-B5A6-AC27D4A1F844}"/>
              </a:ext>
            </a:extLst>
          </p:cNvPr>
          <p:cNvSpPr>
            <a:spLocks noGrp="1"/>
          </p:cNvSpPr>
          <p:nvPr>
            <p:ph type="sldNum" sz="quarter" idx="12"/>
          </p:nvPr>
        </p:nvSpPr>
        <p:spPr>
          <a:xfrm>
            <a:off x="10439400" y="6629400"/>
            <a:ext cx="1371600" cy="114299"/>
          </a:xfrm>
          <a:prstGeom prst="rect">
            <a:avLst/>
          </a:prstGeom>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1891919630"/>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Block - green">
    <p:bg>
      <p:bgPr>
        <a:solidFill>
          <a:srgbClr val="006334"/>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E8DAF0-8B1C-4674-90FD-0641764538D9}"/>
              </a:ext>
            </a:extLst>
          </p:cNvPr>
          <p:cNvSpPr>
            <a:spLocks noGrp="1"/>
          </p:cNvSpPr>
          <p:nvPr>
            <p:ph type="dt" sz="half" idx="10"/>
          </p:nvPr>
        </p:nvSpPr>
        <p:spPr>
          <a:xfrm>
            <a:off x="381000" y="6629400"/>
            <a:ext cx="1371600" cy="114300"/>
          </a:xfrm>
          <a:prstGeom prst="rect">
            <a:avLst/>
          </a:prstGeom>
        </p:spPr>
        <p:txBody>
          <a:bodyPr/>
          <a:lstStyle/>
          <a:p>
            <a:fld id="{5958763E-B898-436D-883D-03711491D54A}" type="datetimeFigureOut">
              <a:rPr lang="en-US" smtClean="0"/>
              <a:t>5/20/2024</a:t>
            </a:fld>
            <a:endParaRPr lang="en-US"/>
          </a:p>
        </p:txBody>
      </p:sp>
      <p:sp>
        <p:nvSpPr>
          <p:cNvPr id="3" name="Footer Placeholder 2">
            <a:extLst>
              <a:ext uri="{FF2B5EF4-FFF2-40B4-BE49-F238E27FC236}">
                <a16:creationId xmlns:a16="http://schemas.microsoft.com/office/drawing/2014/main" id="{478D4052-F0BD-4178-9362-38E0590C7F6B}"/>
              </a:ext>
            </a:extLst>
          </p:cNvPr>
          <p:cNvSpPr>
            <a:spLocks noGrp="1"/>
          </p:cNvSpPr>
          <p:nvPr>
            <p:ph type="ftr" sz="quarter" idx="11"/>
          </p:nvPr>
        </p:nvSpPr>
        <p:spPr>
          <a:xfrm>
            <a:off x="2209800" y="6629401"/>
            <a:ext cx="7772400" cy="114300"/>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E5928ECA-89E2-46C4-B5A6-AC27D4A1F844}"/>
              </a:ext>
            </a:extLst>
          </p:cNvPr>
          <p:cNvSpPr>
            <a:spLocks noGrp="1"/>
          </p:cNvSpPr>
          <p:nvPr>
            <p:ph type="sldNum" sz="quarter" idx="12"/>
          </p:nvPr>
        </p:nvSpPr>
        <p:spPr>
          <a:xfrm>
            <a:off x="10439400" y="6629400"/>
            <a:ext cx="1371600" cy="114299"/>
          </a:xfrm>
          <a:prstGeom prst="rect">
            <a:avLst/>
          </a:prstGeom>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3662593155"/>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Closing slide - white with text">
    <p:bg>
      <p:bgPr>
        <a:solidFill>
          <a:schemeClr val="bg1"/>
        </a:solidFill>
        <a:effectLst/>
      </p:bgPr>
    </p:bg>
    <p:spTree>
      <p:nvGrpSpPr>
        <p:cNvPr id="1" name=""/>
        <p:cNvGrpSpPr/>
        <p:nvPr/>
      </p:nvGrpSpPr>
      <p:grpSpPr>
        <a:xfrm>
          <a:off x="0" y="0"/>
          <a:ext cx="0" cy="0"/>
          <a:chOff x="0" y="0"/>
          <a:chExt cx="0" cy="0"/>
        </a:xfrm>
      </p:grpSpPr>
      <p:sp>
        <p:nvSpPr>
          <p:cNvPr id="2" name="Text Placeholder 30">
            <a:extLst>
              <a:ext uri="{FF2B5EF4-FFF2-40B4-BE49-F238E27FC236}">
                <a16:creationId xmlns:a16="http://schemas.microsoft.com/office/drawing/2014/main" id="{C2846CA5-DB14-5466-DBFC-397E02DD857F}"/>
              </a:ext>
            </a:extLst>
          </p:cNvPr>
          <p:cNvSpPr>
            <a:spLocks noGrp="1"/>
          </p:cNvSpPr>
          <p:nvPr>
            <p:ph type="body" sz="quarter" idx="10" hasCustomPrompt="1"/>
          </p:nvPr>
        </p:nvSpPr>
        <p:spPr>
          <a:xfrm>
            <a:off x="381000" y="4291004"/>
            <a:ext cx="11430000" cy="457200"/>
          </a:xfrm>
        </p:spPr>
        <p:txBody>
          <a:bodyPr>
            <a:noAutofit/>
          </a:bodyPr>
          <a:lstStyle>
            <a:lvl1pPr marL="57150" indent="0" algn="ctr">
              <a:buNone/>
              <a:defRPr sz="2400">
                <a:solidFill>
                  <a:schemeClr val="tx1"/>
                </a:solidFill>
              </a:defRPr>
            </a:lvl1pPr>
            <a:lvl2pPr marL="457200" indent="0" algn="ctr">
              <a:buNone/>
              <a:defRPr sz="2000">
                <a:solidFill>
                  <a:schemeClr val="bg1"/>
                </a:solidFill>
              </a:defRPr>
            </a:lvl2pPr>
            <a:lvl3pPr marL="800100" indent="0" algn="ctr">
              <a:buNone/>
              <a:defRPr sz="1800">
                <a:solidFill>
                  <a:schemeClr val="bg1"/>
                </a:solidFill>
              </a:defRPr>
            </a:lvl3pPr>
            <a:lvl4pPr marL="1198563" indent="0" algn="ctr">
              <a:buNone/>
              <a:defRPr sz="1600">
                <a:solidFill>
                  <a:schemeClr val="bg1"/>
                </a:solidFill>
              </a:defRPr>
            </a:lvl4pPr>
            <a:lvl5pPr marL="1604962" indent="0" algn="ctr">
              <a:buNone/>
              <a:defRPr sz="1600">
                <a:solidFill>
                  <a:schemeClr val="bg1"/>
                </a:solidFill>
              </a:defRPr>
            </a:lvl5pPr>
          </a:lstStyle>
          <a:p>
            <a:pPr lvl="0"/>
            <a:r>
              <a:rPr lang="en-US" dirty="0"/>
              <a:t>&lt;Call to action&gt;</a:t>
            </a:r>
          </a:p>
        </p:txBody>
      </p:sp>
      <p:pic>
        <p:nvPicPr>
          <p:cNvPr id="7" name="Picture 6">
            <a:extLst>
              <a:ext uri="{FF2B5EF4-FFF2-40B4-BE49-F238E27FC236}">
                <a16:creationId xmlns:a16="http://schemas.microsoft.com/office/drawing/2014/main" id="{DCFC0532-70F2-E64A-6097-039D69CCAC49}"/>
              </a:ext>
            </a:extLst>
          </p:cNvPr>
          <p:cNvPicPr>
            <a:picLocks noChangeAspect="1"/>
          </p:cNvPicPr>
          <p:nvPr userDrawn="1"/>
        </p:nvPicPr>
        <p:blipFill>
          <a:blip r:embed="rId2"/>
          <a:srcRect t="16586" b="16586"/>
          <a:stretch/>
        </p:blipFill>
        <p:spPr>
          <a:xfrm>
            <a:off x="2780836" y="1943100"/>
            <a:ext cx="6629864" cy="2181208"/>
          </a:xfrm>
          <a:prstGeom prst="rect">
            <a:avLst/>
          </a:prstGeom>
        </p:spPr>
      </p:pic>
    </p:spTree>
    <p:extLst>
      <p:ext uri="{BB962C8B-B14F-4D97-AF65-F5344CB8AC3E}">
        <p14:creationId xmlns:p14="http://schemas.microsoft.com/office/powerpoint/2010/main" val="5309496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tmplLst>
          <p:tmpl>
            <p:tnLst>
              <p:par>
                <p:cTn presetID="22" presetClass="entr" presetSubtype="8" fill="hold" nodeType="withEffect">
                  <p:stCondLst>
                    <p:cond delay="500"/>
                  </p:stCondLst>
                  <p:childTnLst>
                    <p:set>
                      <p:cBhvr>
                        <p:cTn dur="1" fill="hold">
                          <p:stCondLst>
                            <p:cond delay="0"/>
                          </p:stCondLst>
                        </p:cTn>
                        <p:tgtEl>
                          <p:spTgt spid="2"/>
                        </p:tgtEl>
                        <p:attrNameLst>
                          <p:attrName>style.visibility</p:attrName>
                        </p:attrNameLst>
                      </p:cBhvr>
                      <p:to>
                        <p:strVal val="visible"/>
                      </p:to>
                    </p:set>
                    <p:animEffect transition="in" filter="wipe(left)">
                      <p:cBhvr>
                        <p:cTn dur="1000"/>
                        <p:tgtEl>
                          <p:spTgt spid="2"/>
                        </p:tgtEl>
                      </p:cBhvr>
                    </p:animEffect>
                  </p:childTnLst>
                </p:cTn>
              </p:par>
            </p:tnLst>
          </p:tmpl>
        </p:tmplLst>
      </p:bldP>
    </p:bld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losing slide - green with text">
    <p:bg>
      <p:bgPr>
        <a:solidFill>
          <a:srgbClr val="006334"/>
        </a:solidFill>
        <a:effectLst/>
      </p:bgPr>
    </p:bg>
    <p:spTree>
      <p:nvGrpSpPr>
        <p:cNvPr id="1" name=""/>
        <p:cNvGrpSpPr/>
        <p:nvPr/>
      </p:nvGrpSpPr>
      <p:grpSpPr>
        <a:xfrm>
          <a:off x="0" y="0"/>
          <a:ext cx="0" cy="0"/>
          <a:chOff x="0" y="0"/>
          <a:chExt cx="0" cy="0"/>
        </a:xfrm>
      </p:grpSpPr>
      <p:sp>
        <p:nvSpPr>
          <p:cNvPr id="5" name="Text Placeholder 30">
            <a:extLst>
              <a:ext uri="{FF2B5EF4-FFF2-40B4-BE49-F238E27FC236}">
                <a16:creationId xmlns:a16="http://schemas.microsoft.com/office/drawing/2014/main" id="{F07D8C78-0B5C-5676-62FD-B6BEDFF5F9A1}"/>
              </a:ext>
            </a:extLst>
          </p:cNvPr>
          <p:cNvSpPr>
            <a:spLocks noGrp="1"/>
          </p:cNvSpPr>
          <p:nvPr>
            <p:ph type="body" sz="quarter" idx="10" hasCustomPrompt="1"/>
          </p:nvPr>
        </p:nvSpPr>
        <p:spPr>
          <a:xfrm>
            <a:off x="381000" y="4291004"/>
            <a:ext cx="11430000" cy="457200"/>
          </a:xfrm>
        </p:spPr>
        <p:txBody>
          <a:bodyPr>
            <a:noAutofit/>
          </a:bodyPr>
          <a:lstStyle>
            <a:lvl1pPr marL="57150" indent="0" algn="ctr">
              <a:buNone/>
              <a:defRPr sz="2400">
                <a:solidFill>
                  <a:schemeClr val="bg1"/>
                </a:solidFill>
              </a:defRPr>
            </a:lvl1pPr>
            <a:lvl2pPr marL="457200" indent="0" algn="ctr">
              <a:buNone/>
              <a:defRPr sz="2000">
                <a:solidFill>
                  <a:schemeClr val="bg1"/>
                </a:solidFill>
              </a:defRPr>
            </a:lvl2pPr>
            <a:lvl3pPr marL="800100" indent="0" algn="ctr">
              <a:buNone/>
              <a:defRPr sz="1800">
                <a:solidFill>
                  <a:schemeClr val="bg1"/>
                </a:solidFill>
              </a:defRPr>
            </a:lvl3pPr>
            <a:lvl4pPr marL="1198563" indent="0" algn="ctr">
              <a:buNone/>
              <a:defRPr sz="1600">
                <a:solidFill>
                  <a:schemeClr val="bg1"/>
                </a:solidFill>
              </a:defRPr>
            </a:lvl4pPr>
            <a:lvl5pPr marL="1604962" indent="0" algn="ctr">
              <a:buNone/>
              <a:defRPr sz="1600">
                <a:solidFill>
                  <a:schemeClr val="bg1"/>
                </a:solidFill>
              </a:defRPr>
            </a:lvl5pPr>
          </a:lstStyle>
          <a:p>
            <a:pPr lvl="0"/>
            <a:r>
              <a:rPr lang="en-US" dirty="0"/>
              <a:t>&lt;Call to action&gt;</a:t>
            </a:r>
          </a:p>
        </p:txBody>
      </p:sp>
      <p:pic>
        <p:nvPicPr>
          <p:cNvPr id="6" name="Picture 5">
            <a:extLst>
              <a:ext uri="{FF2B5EF4-FFF2-40B4-BE49-F238E27FC236}">
                <a16:creationId xmlns:a16="http://schemas.microsoft.com/office/drawing/2014/main" id="{9D607C0F-5DBB-524B-41E3-DB2802376434}"/>
              </a:ext>
            </a:extLst>
          </p:cNvPr>
          <p:cNvPicPr>
            <a:picLocks noChangeAspect="1"/>
          </p:cNvPicPr>
          <p:nvPr userDrawn="1"/>
        </p:nvPicPr>
        <p:blipFill>
          <a:blip r:embed="rId2">
            <a:biLevel thresh="25000"/>
          </a:blip>
          <a:srcRect t="16586" b="16586"/>
          <a:stretch/>
        </p:blipFill>
        <p:spPr>
          <a:xfrm>
            <a:off x="2780836" y="1943100"/>
            <a:ext cx="6629864" cy="2181208"/>
          </a:xfrm>
          <a:prstGeom prst="rect">
            <a:avLst/>
          </a:prstGeom>
        </p:spPr>
      </p:pic>
    </p:spTree>
    <p:extLst>
      <p:ext uri="{BB962C8B-B14F-4D97-AF65-F5344CB8AC3E}">
        <p14:creationId xmlns:p14="http://schemas.microsoft.com/office/powerpoint/2010/main" val="1587804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50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22" presetClass="entr" presetSubtype="8"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wipe(left)">
                      <p:cBhvr>
                        <p:cTn dur="1000"/>
                        <p:tgtEl>
                          <p:spTgt spid="5"/>
                        </p:tgtEl>
                      </p:cBhvr>
                    </p:animEffect>
                  </p:childTnLst>
                </p:cTn>
              </p:par>
            </p:tnLst>
          </p:tmpl>
        </p:tmplLst>
      </p:bldP>
    </p:bld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Section Header 3">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8EBF06C-5074-4EAE-BC2A-F332C3F56963}"/>
              </a:ext>
            </a:extLst>
          </p:cNvPr>
          <p:cNvSpPr/>
          <p:nvPr userDrawn="1"/>
        </p:nvSpPr>
        <p:spPr bwMode="auto">
          <a:xfrm>
            <a:off x="0" y="0"/>
            <a:ext cx="12192000" cy="6858000"/>
          </a:xfrm>
          <a:prstGeom prst="rect">
            <a:avLst/>
          </a:prstGeom>
          <a:gradFill>
            <a:gsLst>
              <a:gs pos="1000">
                <a:schemeClr val="accent2"/>
              </a:gs>
              <a:gs pos="99000">
                <a:schemeClr val="accent1"/>
              </a:gs>
            </a:gsLst>
            <a:lin ang="2700000" scaled="0"/>
          </a:gra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B2A0796D-FA9D-4300-8DDD-46D303CECD74}"/>
              </a:ext>
            </a:extLst>
          </p:cNvPr>
          <p:cNvSpPr>
            <a:spLocks noGrp="1"/>
          </p:cNvSpPr>
          <p:nvPr>
            <p:ph type="title"/>
          </p:nvPr>
        </p:nvSpPr>
        <p:spPr>
          <a:xfrm>
            <a:off x="609600" y="2741120"/>
            <a:ext cx="10972800" cy="1375761"/>
          </a:xfrm>
        </p:spPr>
        <p:txBody>
          <a:bodyPr anchor="ctr">
            <a:spAutoFit/>
          </a:bodyPr>
          <a:lstStyle>
            <a:lvl1pPr>
              <a:defRPr sz="4800">
                <a:solidFill>
                  <a:schemeClr val="bg1"/>
                </a:solidFill>
              </a:defRPr>
            </a:lvl1pPr>
          </a:lstStyle>
          <a:p>
            <a:r>
              <a:rPr lang="en-US" dirty="0"/>
              <a:t>Click to edit Master title style</a:t>
            </a:r>
          </a:p>
        </p:txBody>
      </p:sp>
      <p:sp>
        <p:nvSpPr>
          <p:cNvPr id="4" name="Date Placeholder 3">
            <a:extLst>
              <a:ext uri="{FF2B5EF4-FFF2-40B4-BE49-F238E27FC236}">
                <a16:creationId xmlns:a16="http://schemas.microsoft.com/office/drawing/2014/main" id="{32DC00ED-BF76-4FC6-8F76-A08D9AAE4684}"/>
              </a:ext>
            </a:extLst>
          </p:cNvPr>
          <p:cNvSpPr>
            <a:spLocks noGrp="1"/>
          </p:cNvSpPr>
          <p:nvPr>
            <p:ph type="dt" sz="half" idx="10"/>
          </p:nvPr>
        </p:nvSpPr>
        <p:spPr/>
        <p:txBody>
          <a:bodyPr/>
          <a:lstStyle/>
          <a:p>
            <a:fld id="{5958763E-B898-436D-883D-03711491D54A}" type="datetimeFigureOut">
              <a:rPr lang="en-US" smtClean="0"/>
              <a:t>5/20/2024</a:t>
            </a:fld>
            <a:endParaRPr lang="en-US"/>
          </a:p>
        </p:txBody>
      </p:sp>
      <p:sp>
        <p:nvSpPr>
          <p:cNvPr id="5" name="Footer Placeholder 4">
            <a:extLst>
              <a:ext uri="{FF2B5EF4-FFF2-40B4-BE49-F238E27FC236}">
                <a16:creationId xmlns:a16="http://schemas.microsoft.com/office/drawing/2014/main" id="{57B6BB6F-275F-40A4-B65D-77498F7D23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D07C52-7E90-4100-9E15-9963F85DFA77}"/>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1342697655"/>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type="obj">
  <p:cSld name="Title and Content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F51F5F-9E3D-461E-A9A2-DEAD886C2CC4}"/>
              </a:ext>
            </a:extLst>
          </p:cNvPr>
          <p:cNvSpPr>
            <a:spLocks noGrp="1"/>
          </p:cNvSpPr>
          <p:nvPr>
            <p:ph type="title"/>
          </p:nvPr>
        </p:nvSpPr>
        <p:spPr>
          <a:xfrm>
            <a:off x="381000" y="182880"/>
            <a:ext cx="11430000" cy="914400"/>
          </a:xfrm>
          <a:gradFill>
            <a:gsLst>
              <a:gs pos="1000">
                <a:schemeClr val="accent2"/>
              </a:gs>
              <a:gs pos="99000">
                <a:schemeClr val="accent1"/>
              </a:gs>
            </a:gsLst>
            <a:lin ang="2700000" scaled="0"/>
          </a:gradFill>
        </p:spPr>
        <p:txBody>
          <a:bodyPr wrap="square" lIns="91440" tIns="45720" bIns="0">
            <a:noAutofit/>
          </a:bodyPr>
          <a:lstStyle>
            <a:lvl1pPr>
              <a:lnSpc>
                <a:spcPct val="85000"/>
              </a:lnSpc>
              <a:defRPr>
                <a:solidFill>
                  <a:schemeClr val="bg1"/>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456ADA06-0604-402E-96FC-C5A69639078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56684CE-E12F-45BC-9163-59E6D2ABCFCA}"/>
              </a:ext>
            </a:extLst>
          </p:cNvPr>
          <p:cNvSpPr>
            <a:spLocks noGrp="1"/>
          </p:cNvSpPr>
          <p:nvPr>
            <p:ph type="dt" sz="half" idx="10"/>
          </p:nvPr>
        </p:nvSpPr>
        <p:spPr/>
        <p:txBody>
          <a:bodyPr/>
          <a:lstStyle/>
          <a:p>
            <a:fld id="{5958763E-B898-436D-883D-03711491D54A}" type="datetimeFigureOut">
              <a:rPr lang="en-US" smtClean="0"/>
              <a:t>5/20/2024</a:t>
            </a:fld>
            <a:endParaRPr lang="en-US"/>
          </a:p>
        </p:txBody>
      </p:sp>
      <p:sp>
        <p:nvSpPr>
          <p:cNvPr id="5" name="Footer Placeholder 4">
            <a:extLst>
              <a:ext uri="{FF2B5EF4-FFF2-40B4-BE49-F238E27FC236}">
                <a16:creationId xmlns:a16="http://schemas.microsoft.com/office/drawing/2014/main" id="{A93279CC-07CA-4AC5-A1AC-1010514EF12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060A737-103C-43F6-85F3-E27022DEB63B}"/>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75788808"/>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Section Header 2">
    <p:spTree>
      <p:nvGrpSpPr>
        <p:cNvPr id="1" name=""/>
        <p:cNvGrpSpPr/>
        <p:nvPr/>
      </p:nvGrpSpPr>
      <p:grpSpPr>
        <a:xfrm>
          <a:off x="0" y="0"/>
          <a:ext cx="0" cy="0"/>
          <a:chOff x="0" y="0"/>
          <a:chExt cx="0" cy="0"/>
        </a:xfrm>
      </p:grpSpPr>
      <p:sp>
        <p:nvSpPr>
          <p:cNvPr id="9" name="Picture Placeholder 8"/>
          <p:cNvSpPr>
            <a:spLocks noGrp="1"/>
          </p:cNvSpPr>
          <p:nvPr>
            <p:ph type="pic" sz="quarter" idx="13"/>
          </p:nvPr>
        </p:nvSpPr>
        <p:spPr>
          <a:xfrm>
            <a:off x="275844" y="274320"/>
            <a:ext cx="11640312" cy="6309360"/>
          </a:xfrm>
          <a:solidFill>
            <a:schemeClr val="accent5"/>
          </a:solidFill>
        </p:spPr>
        <p:txBody>
          <a:bodyPr/>
          <a:lstStyle>
            <a:lvl1pPr>
              <a:defRPr baseline="0"/>
            </a:lvl1pPr>
          </a:lstStyle>
          <a:p>
            <a:r>
              <a:rPr lang="en-US" dirty="0"/>
              <a:t>Click icon to add picture</a:t>
            </a:r>
          </a:p>
        </p:txBody>
      </p:sp>
      <p:sp>
        <p:nvSpPr>
          <p:cNvPr id="2" name="Title 1">
            <a:extLst>
              <a:ext uri="{FF2B5EF4-FFF2-40B4-BE49-F238E27FC236}">
                <a16:creationId xmlns:a16="http://schemas.microsoft.com/office/drawing/2014/main" id="{B2A0796D-FA9D-4300-8DDD-46D303CECD74}"/>
              </a:ext>
            </a:extLst>
          </p:cNvPr>
          <p:cNvSpPr>
            <a:spLocks noGrp="1"/>
          </p:cNvSpPr>
          <p:nvPr>
            <p:ph type="title"/>
          </p:nvPr>
        </p:nvSpPr>
        <p:spPr>
          <a:xfrm>
            <a:off x="609600" y="4343400"/>
            <a:ext cx="10972800" cy="1828800"/>
          </a:xfrm>
        </p:spPr>
        <p:txBody>
          <a:bodyPr anchor="ctr">
            <a:normAutofit/>
          </a:bodyPr>
          <a:lstStyle>
            <a:lvl1pPr>
              <a:defRPr sz="4800">
                <a:solidFill>
                  <a:schemeClr val="bg1"/>
                </a:solidFill>
              </a:defRPr>
            </a:lvl1pPr>
          </a:lstStyle>
          <a:p>
            <a:r>
              <a:rPr lang="en-US" dirty="0"/>
              <a:t>Click to edit Master title style</a:t>
            </a:r>
          </a:p>
        </p:txBody>
      </p:sp>
      <p:sp>
        <p:nvSpPr>
          <p:cNvPr id="4" name="Date Placeholder 3">
            <a:extLst>
              <a:ext uri="{FF2B5EF4-FFF2-40B4-BE49-F238E27FC236}">
                <a16:creationId xmlns:a16="http://schemas.microsoft.com/office/drawing/2014/main" id="{32DC00ED-BF76-4FC6-8F76-A08D9AAE4684}"/>
              </a:ext>
            </a:extLst>
          </p:cNvPr>
          <p:cNvSpPr>
            <a:spLocks noGrp="1"/>
          </p:cNvSpPr>
          <p:nvPr>
            <p:ph type="dt" sz="half" idx="10"/>
          </p:nvPr>
        </p:nvSpPr>
        <p:spPr/>
        <p:txBody>
          <a:bodyPr/>
          <a:lstStyle/>
          <a:p>
            <a:fld id="{5958763E-B898-436D-883D-03711491D54A}" type="datetimeFigureOut">
              <a:rPr lang="en-US" smtClean="0"/>
              <a:t>5/20/2024</a:t>
            </a:fld>
            <a:endParaRPr lang="en-US"/>
          </a:p>
        </p:txBody>
      </p:sp>
      <p:sp>
        <p:nvSpPr>
          <p:cNvPr id="5" name="Footer Placeholder 4">
            <a:extLst>
              <a:ext uri="{FF2B5EF4-FFF2-40B4-BE49-F238E27FC236}">
                <a16:creationId xmlns:a16="http://schemas.microsoft.com/office/drawing/2014/main" id="{57B6BB6F-275F-40A4-B65D-77498F7D23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D07C52-7E90-4100-9E15-9963F85DFA77}"/>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2272854245"/>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 v1">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C3C807AD-F368-7835-B9D2-44E1B3800ED6}"/>
              </a:ext>
            </a:extLst>
          </p:cNvPr>
          <p:cNvGrpSpPr/>
          <p:nvPr userDrawn="1"/>
        </p:nvGrpSpPr>
        <p:grpSpPr>
          <a:xfrm>
            <a:off x="1171575" y="0"/>
            <a:ext cx="7377616" cy="6858000"/>
            <a:chOff x="649650" y="0"/>
            <a:chExt cx="7377616" cy="6858000"/>
          </a:xfrm>
          <a:solidFill>
            <a:schemeClr val="accent1"/>
          </a:solidFill>
        </p:grpSpPr>
        <p:sp>
          <p:nvSpPr>
            <p:cNvPr id="10" name="Rectangle 9">
              <a:extLst>
                <a:ext uri="{FF2B5EF4-FFF2-40B4-BE49-F238E27FC236}">
                  <a16:creationId xmlns:a16="http://schemas.microsoft.com/office/drawing/2014/main" id="{1AF8037D-FA8E-7A3A-9893-7A765785B677}"/>
                </a:ext>
              </a:extLst>
            </p:cNvPr>
            <p:cNvSpPr/>
            <p:nvPr/>
          </p:nvSpPr>
          <p:spPr bwMode="auto">
            <a:xfrm>
              <a:off x="649650" y="0"/>
              <a:ext cx="6853141" cy="6858000"/>
            </a:xfrm>
            <a:prstGeom prst="rect">
              <a:avLst/>
            </a:prstGeom>
            <a:grp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solidFill>
                  <a:schemeClr val="tx1"/>
                </a:solidFill>
                <a:ea typeface="Segoe UI" pitchFamily="34" charset="0"/>
                <a:cs typeface="Segoe UI" pitchFamily="34" charset="0"/>
              </a:endParaRPr>
            </a:p>
          </p:txBody>
        </p:sp>
        <p:sp>
          <p:nvSpPr>
            <p:cNvPr id="12" name="Rectangle: Rounded Corners 11">
              <a:extLst>
                <a:ext uri="{FF2B5EF4-FFF2-40B4-BE49-F238E27FC236}">
                  <a16:creationId xmlns:a16="http://schemas.microsoft.com/office/drawing/2014/main" id="{B237286D-201C-4B15-7848-4FEAA662E4C7}"/>
                </a:ext>
              </a:extLst>
            </p:cNvPr>
            <p:cNvSpPr/>
            <p:nvPr/>
          </p:nvSpPr>
          <p:spPr bwMode="auto">
            <a:xfrm>
              <a:off x="7059975" y="0"/>
              <a:ext cx="967291" cy="6858000"/>
            </a:xfrm>
            <a:prstGeom prst="roundRect">
              <a:avLst>
                <a:gd name="adj" fmla="val 42029"/>
              </a:avLst>
            </a:prstGeom>
            <a:grp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solidFill>
                  <a:schemeClr val="tx1"/>
                </a:solidFill>
                <a:ea typeface="Segoe UI" pitchFamily="34" charset="0"/>
                <a:cs typeface="Segoe UI" pitchFamily="34" charset="0"/>
              </a:endParaRPr>
            </a:p>
          </p:txBody>
        </p:sp>
      </p:grpSp>
      <p:sp>
        <p:nvSpPr>
          <p:cNvPr id="13" name="Freeform: Shape 12">
            <a:extLst>
              <a:ext uri="{FF2B5EF4-FFF2-40B4-BE49-F238E27FC236}">
                <a16:creationId xmlns:a16="http://schemas.microsoft.com/office/drawing/2014/main" id="{1B27F8ED-22A4-340B-AE44-377F881601E7}"/>
              </a:ext>
            </a:extLst>
          </p:cNvPr>
          <p:cNvSpPr/>
          <p:nvPr userDrawn="1"/>
        </p:nvSpPr>
        <p:spPr>
          <a:xfrm>
            <a:off x="-10808" y="0"/>
            <a:ext cx="492300" cy="6858000"/>
          </a:xfrm>
          <a:custGeom>
            <a:avLst/>
            <a:gdLst>
              <a:gd name="connsiteX0" fmla="*/ 0 w 372618"/>
              <a:gd name="connsiteY0" fmla="*/ 0 h 1117758"/>
              <a:gd name="connsiteX1" fmla="*/ 372618 w 372618"/>
              <a:gd name="connsiteY1" fmla="*/ 0 h 1117758"/>
              <a:gd name="connsiteX2" fmla="*/ 372618 w 372618"/>
              <a:gd name="connsiteY2" fmla="*/ 1117759 h 1117758"/>
              <a:gd name="connsiteX3" fmla="*/ 0 w 372618"/>
              <a:gd name="connsiteY3" fmla="*/ 1117759 h 1117758"/>
            </a:gdLst>
            <a:ahLst/>
            <a:cxnLst>
              <a:cxn ang="0">
                <a:pos x="connsiteX0" y="connsiteY0"/>
              </a:cxn>
              <a:cxn ang="0">
                <a:pos x="connsiteX1" y="connsiteY1"/>
              </a:cxn>
              <a:cxn ang="0">
                <a:pos x="connsiteX2" y="connsiteY2"/>
              </a:cxn>
              <a:cxn ang="0">
                <a:pos x="connsiteX3" y="connsiteY3"/>
              </a:cxn>
            </a:cxnLst>
            <a:rect l="l" t="t" r="r" b="b"/>
            <a:pathLst>
              <a:path w="372618" h="1117758">
                <a:moveTo>
                  <a:pt x="0" y="0"/>
                </a:moveTo>
                <a:lnTo>
                  <a:pt x="372618" y="0"/>
                </a:lnTo>
                <a:lnTo>
                  <a:pt x="372618" y="1117759"/>
                </a:lnTo>
                <a:lnTo>
                  <a:pt x="0" y="1117759"/>
                </a:lnTo>
                <a:close/>
              </a:path>
            </a:pathLst>
          </a:custGeom>
          <a:solidFill>
            <a:srgbClr val="66A185"/>
          </a:solidFill>
          <a:ln w="0" cap="flat">
            <a:noFill/>
            <a:prstDash val="solid"/>
            <a:miter/>
          </a:ln>
        </p:spPr>
        <p:txBody>
          <a:bodyPr rtlCol="0" anchor="ctr"/>
          <a:lstStyle/>
          <a:p>
            <a:endParaRPr lang="en-US"/>
          </a:p>
        </p:txBody>
      </p:sp>
      <p:sp>
        <p:nvSpPr>
          <p:cNvPr id="21" name="Date Placeholder 3">
            <a:extLst>
              <a:ext uri="{FF2B5EF4-FFF2-40B4-BE49-F238E27FC236}">
                <a16:creationId xmlns:a16="http://schemas.microsoft.com/office/drawing/2014/main" id="{BCAA87DC-ABD4-45B1-DE27-914E06B7D285}"/>
              </a:ext>
            </a:extLst>
          </p:cNvPr>
          <p:cNvSpPr txBox="1">
            <a:spLocks/>
          </p:cNvSpPr>
          <p:nvPr/>
        </p:nvSpPr>
        <p:spPr>
          <a:xfrm>
            <a:off x="1384538" y="6192798"/>
            <a:ext cx="6931747" cy="246102"/>
          </a:xfrm>
          <a:prstGeom prst="rect">
            <a:avLst/>
          </a:prstGeom>
          <a:noFill/>
        </p:spPr>
        <p:txBody>
          <a:bodyPr vert="horz" lIns="91440" tIns="91440" rIns="91440" bIns="91440" rtlCol="0" anchor="ctr" anchorCtr="0"/>
          <a:lstStyle>
            <a:defPPr>
              <a:defRPr lang="en-US"/>
            </a:defPPr>
            <a:lvl1pPr marL="0" algn="l" defTabSz="914400" rtl="0" eaLnBrk="1" latinLnBrk="0" hangingPunct="1">
              <a:defRPr sz="2400" kern="1200">
                <a:solidFill>
                  <a:schemeClr val="accent3"/>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5E388B9C-819F-4FD7-AA9A-55686EC3D629}" type="datetime4">
              <a:rPr kumimoji="0" lang="en-US" sz="1600" b="0" i="0" u="none" strike="noStrike" kern="1200" cap="none" spc="0" normalizeH="0" baseline="0" noProof="0" smtClean="0">
                <a:ln>
                  <a:noFill/>
                </a:ln>
                <a:solidFill>
                  <a:schemeClr val="bg1"/>
                </a:solidFill>
                <a:effectLst/>
                <a:uLnTx/>
                <a:uFillTx/>
                <a:latin typeface="Arial" panose="020B06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May 20, 2024</a:t>
            </a:fld>
            <a:endParaRPr kumimoji="0" lang="en-US" sz="1800" b="0" i="0" u="none" strike="noStrike" kern="1200" cap="none" spc="0" normalizeH="0" baseline="0" noProof="0" dirty="0">
              <a:ln>
                <a:noFill/>
              </a:ln>
              <a:solidFill>
                <a:schemeClr val="bg1"/>
              </a:solidFill>
              <a:effectLst/>
              <a:uLnTx/>
              <a:uFillTx/>
              <a:latin typeface="Arial" panose="020B0604020202020204"/>
              <a:ea typeface="+mn-ea"/>
              <a:cs typeface="+mn-cs"/>
            </a:endParaRPr>
          </a:p>
        </p:txBody>
      </p:sp>
      <p:sp>
        <p:nvSpPr>
          <p:cNvPr id="4" name="Title 1">
            <a:extLst>
              <a:ext uri="{FF2B5EF4-FFF2-40B4-BE49-F238E27FC236}">
                <a16:creationId xmlns:a16="http://schemas.microsoft.com/office/drawing/2014/main" id="{DF70076F-17AF-09AF-B061-AFC7FFAB9637}"/>
              </a:ext>
            </a:extLst>
          </p:cNvPr>
          <p:cNvSpPr>
            <a:spLocks noGrp="1"/>
          </p:cNvSpPr>
          <p:nvPr>
            <p:ph type="ctrTitle" hasCustomPrompt="1"/>
          </p:nvPr>
        </p:nvSpPr>
        <p:spPr>
          <a:xfrm>
            <a:off x="1384539" y="228600"/>
            <a:ext cx="6853141" cy="3490110"/>
          </a:xfrm>
          <a:noFill/>
        </p:spPr>
        <p:txBody>
          <a:bodyPr anchor="b">
            <a:normAutofit/>
          </a:bodyPr>
          <a:lstStyle>
            <a:lvl1pPr algn="l">
              <a:defRPr sz="5000" b="1" cap="none" baseline="0">
                <a:solidFill>
                  <a:schemeClr val="bg1"/>
                </a:solidFill>
                <a:latin typeface="+mj-lt"/>
              </a:defRPr>
            </a:lvl1pPr>
          </a:lstStyle>
          <a:p>
            <a:r>
              <a:rPr lang="en-US" dirty="0"/>
              <a:t>Click to edit </a:t>
            </a:r>
            <a:br>
              <a:rPr lang="en-US" dirty="0"/>
            </a:br>
            <a:r>
              <a:rPr lang="en-US" dirty="0"/>
              <a:t>Presentation title</a:t>
            </a:r>
          </a:p>
        </p:txBody>
      </p:sp>
      <p:sp>
        <p:nvSpPr>
          <p:cNvPr id="6" name="Text Placeholder 27">
            <a:extLst>
              <a:ext uri="{FF2B5EF4-FFF2-40B4-BE49-F238E27FC236}">
                <a16:creationId xmlns:a16="http://schemas.microsoft.com/office/drawing/2014/main" id="{95D20949-B288-9C4E-5E02-9A80B1C72A62}"/>
              </a:ext>
            </a:extLst>
          </p:cNvPr>
          <p:cNvSpPr>
            <a:spLocks noGrp="1"/>
          </p:cNvSpPr>
          <p:nvPr>
            <p:ph type="body" sz="quarter" idx="13" hasCustomPrompt="1"/>
          </p:nvPr>
        </p:nvSpPr>
        <p:spPr>
          <a:xfrm>
            <a:off x="1384539" y="4698090"/>
            <a:ext cx="6853141" cy="1000512"/>
          </a:xfrm>
          <a:noFill/>
        </p:spPr>
        <p:txBody>
          <a:bodyPr wrap="square" lIns="91440" anchor="ctr">
            <a:normAutofit/>
          </a:bodyPr>
          <a:lstStyle>
            <a:lvl1pPr marL="0" indent="0">
              <a:spcAft>
                <a:spcPts val="600"/>
              </a:spcAft>
              <a:buNone/>
              <a:defRPr sz="2400" baseline="0">
                <a:solidFill>
                  <a:schemeClr val="bg1"/>
                </a:solidFill>
              </a:defRPr>
            </a:lvl1pPr>
          </a:lstStyle>
          <a:p>
            <a:pPr lvl="0"/>
            <a:r>
              <a:rPr lang="en-US" dirty="0"/>
              <a:t>Presenter Name</a:t>
            </a:r>
          </a:p>
          <a:p>
            <a:pPr lvl="0"/>
            <a:r>
              <a:rPr lang="en-US" dirty="0"/>
              <a:t>Presenter Title</a:t>
            </a:r>
          </a:p>
        </p:txBody>
      </p:sp>
      <p:sp>
        <p:nvSpPr>
          <p:cNvPr id="16" name="Footer Placeholder 4">
            <a:extLst>
              <a:ext uri="{FF2B5EF4-FFF2-40B4-BE49-F238E27FC236}">
                <a16:creationId xmlns:a16="http://schemas.microsoft.com/office/drawing/2014/main" id="{0C3464A6-232E-5E01-A56B-AE0B3137759E}"/>
              </a:ext>
            </a:extLst>
          </p:cNvPr>
          <p:cNvSpPr txBox="1">
            <a:spLocks/>
          </p:cNvSpPr>
          <p:nvPr userDrawn="1"/>
        </p:nvSpPr>
        <p:spPr>
          <a:xfrm>
            <a:off x="1379680" y="6540102"/>
            <a:ext cx="7160850" cy="117419"/>
          </a:xfrm>
          <a:prstGeom prst="rect">
            <a:avLst/>
          </a:prstGeom>
        </p:spPr>
        <p:txBody>
          <a:bodyPr vert="horz" lIns="91440" tIns="91440" rIns="91440" bIns="91440" rtlCol="0" anchor="ctr" anchorCtr="0"/>
          <a:lstStyle>
            <a:defPPr>
              <a:defRPr lang="en-US"/>
            </a:defPPr>
            <a:lvl1pPr marL="0" algn="ct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550" dirty="0">
                <a:solidFill>
                  <a:schemeClr val="bg1"/>
                </a:solidFill>
              </a:rPr>
              <a:t>©2024 Hyland Software, Inc. and its affiliates. All rights reserved. All Hyland product names are registered or unregistered trademarks of Hyland Software, Inc. or its affiliates in the United States and other countries.</a:t>
            </a:r>
          </a:p>
        </p:txBody>
      </p:sp>
      <p:sp>
        <p:nvSpPr>
          <p:cNvPr id="18" name="Freeform: Shape 17">
            <a:extLst>
              <a:ext uri="{FF2B5EF4-FFF2-40B4-BE49-F238E27FC236}">
                <a16:creationId xmlns:a16="http://schemas.microsoft.com/office/drawing/2014/main" id="{81E035B1-D8F5-B4DC-757D-A41E43A8AA29}"/>
              </a:ext>
            </a:extLst>
          </p:cNvPr>
          <p:cNvSpPr/>
          <p:nvPr userDrawn="1"/>
        </p:nvSpPr>
        <p:spPr>
          <a:xfrm>
            <a:off x="572635" y="0"/>
            <a:ext cx="492300" cy="6858000"/>
          </a:xfrm>
          <a:custGeom>
            <a:avLst/>
            <a:gdLst>
              <a:gd name="connsiteX0" fmla="*/ 0 w 372618"/>
              <a:gd name="connsiteY0" fmla="*/ 0 h 1117758"/>
              <a:gd name="connsiteX1" fmla="*/ 372618 w 372618"/>
              <a:gd name="connsiteY1" fmla="*/ 0 h 1117758"/>
              <a:gd name="connsiteX2" fmla="*/ 372618 w 372618"/>
              <a:gd name="connsiteY2" fmla="*/ 1117759 h 1117758"/>
              <a:gd name="connsiteX3" fmla="*/ 0 w 372618"/>
              <a:gd name="connsiteY3" fmla="*/ 1117759 h 1117758"/>
            </a:gdLst>
            <a:ahLst/>
            <a:cxnLst>
              <a:cxn ang="0">
                <a:pos x="connsiteX0" y="connsiteY0"/>
              </a:cxn>
              <a:cxn ang="0">
                <a:pos x="connsiteX1" y="connsiteY1"/>
              </a:cxn>
              <a:cxn ang="0">
                <a:pos x="connsiteX2" y="connsiteY2"/>
              </a:cxn>
              <a:cxn ang="0">
                <a:pos x="connsiteX3" y="connsiteY3"/>
              </a:cxn>
            </a:cxnLst>
            <a:rect l="l" t="t" r="r" b="b"/>
            <a:pathLst>
              <a:path w="372618" h="1117758">
                <a:moveTo>
                  <a:pt x="0" y="0"/>
                </a:moveTo>
                <a:lnTo>
                  <a:pt x="372618" y="0"/>
                </a:lnTo>
                <a:lnTo>
                  <a:pt x="372618" y="1117759"/>
                </a:lnTo>
                <a:lnTo>
                  <a:pt x="0" y="1117759"/>
                </a:lnTo>
                <a:close/>
              </a:path>
            </a:pathLst>
          </a:custGeom>
          <a:solidFill>
            <a:srgbClr val="0E8349"/>
          </a:solidFill>
          <a:ln w="0" cap="flat">
            <a:noFill/>
            <a:prstDash val="solid"/>
            <a:miter/>
          </a:ln>
        </p:spPr>
        <p:txBody>
          <a:bodyPr rtlCol="0" anchor="ctr"/>
          <a:lstStyle/>
          <a:p>
            <a:endParaRPr lang="en-US"/>
          </a:p>
        </p:txBody>
      </p:sp>
      <p:pic>
        <p:nvPicPr>
          <p:cNvPr id="7" name="Picture 6">
            <a:extLst>
              <a:ext uri="{FF2B5EF4-FFF2-40B4-BE49-F238E27FC236}">
                <a16:creationId xmlns:a16="http://schemas.microsoft.com/office/drawing/2014/main" id="{51C9DA2C-0540-61CD-CC88-C6E260FB7899}"/>
              </a:ext>
            </a:extLst>
          </p:cNvPr>
          <p:cNvPicPr>
            <a:picLocks noChangeAspect="1"/>
          </p:cNvPicPr>
          <p:nvPr userDrawn="1"/>
        </p:nvPicPr>
        <p:blipFill>
          <a:blip r:embed="rId2"/>
          <a:srcRect t="16586" b="16586"/>
          <a:stretch/>
        </p:blipFill>
        <p:spPr>
          <a:xfrm>
            <a:off x="8610600" y="4634164"/>
            <a:ext cx="3429702" cy="1128364"/>
          </a:xfrm>
          <a:prstGeom prst="rect">
            <a:avLst/>
          </a:prstGeom>
        </p:spPr>
      </p:pic>
    </p:spTree>
    <p:extLst>
      <p:ext uri="{BB962C8B-B14F-4D97-AF65-F5344CB8AC3E}">
        <p14:creationId xmlns:p14="http://schemas.microsoft.com/office/powerpoint/2010/main" val="313011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genda slide - v1">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DF961898-FDBE-694F-5C64-709F6B2FDBED}"/>
              </a:ext>
            </a:extLst>
          </p:cNvPr>
          <p:cNvGrpSpPr/>
          <p:nvPr userDrawn="1"/>
        </p:nvGrpSpPr>
        <p:grpSpPr>
          <a:xfrm>
            <a:off x="1171575" y="0"/>
            <a:ext cx="7377616" cy="2738438"/>
            <a:chOff x="649650" y="0"/>
            <a:chExt cx="7377616" cy="2738438"/>
          </a:xfrm>
        </p:grpSpPr>
        <p:sp>
          <p:nvSpPr>
            <p:cNvPr id="13" name="Rectangle 12">
              <a:extLst>
                <a:ext uri="{FF2B5EF4-FFF2-40B4-BE49-F238E27FC236}">
                  <a16:creationId xmlns:a16="http://schemas.microsoft.com/office/drawing/2014/main" id="{9C71AC28-A4FB-1712-1FB6-A3B891FD0966}"/>
                </a:ext>
              </a:extLst>
            </p:cNvPr>
            <p:cNvSpPr/>
            <p:nvPr/>
          </p:nvSpPr>
          <p:spPr bwMode="auto">
            <a:xfrm>
              <a:off x="649650" y="0"/>
              <a:ext cx="6853141" cy="2738438"/>
            </a:xfrm>
            <a:prstGeom prst="rect">
              <a:avLst/>
            </a:prstGeom>
            <a:solidFill>
              <a:schemeClr val="accent1"/>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solidFill>
                  <a:schemeClr val="tx1"/>
                </a:solidFill>
                <a:ea typeface="Segoe UI" pitchFamily="34" charset="0"/>
                <a:cs typeface="Segoe UI" pitchFamily="34" charset="0"/>
              </a:endParaRPr>
            </a:p>
          </p:txBody>
        </p:sp>
        <p:sp>
          <p:nvSpPr>
            <p:cNvPr id="14" name="Rectangle: Rounded Corners 13">
              <a:extLst>
                <a:ext uri="{FF2B5EF4-FFF2-40B4-BE49-F238E27FC236}">
                  <a16:creationId xmlns:a16="http://schemas.microsoft.com/office/drawing/2014/main" id="{CFDAE9FE-E1C7-A007-848D-4CA6A555E1B6}"/>
                </a:ext>
              </a:extLst>
            </p:cNvPr>
            <p:cNvSpPr/>
            <p:nvPr/>
          </p:nvSpPr>
          <p:spPr bwMode="auto">
            <a:xfrm>
              <a:off x="7059975" y="0"/>
              <a:ext cx="967291" cy="2738438"/>
            </a:xfrm>
            <a:prstGeom prst="roundRect">
              <a:avLst>
                <a:gd name="adj" fmla="val 42029"/>
              </a:avLst>
            </a:prstGeom>
            <a:solidFill>
              <a:schemeClr val="accent1"/>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solidFill>
                  <a:schemeClr val="tx1"/>
                </a:solidFill>
                <a:ea typeface="Segoe UI" pitchFamily="34" charset="0"/>
                <a:cs typeface="Segoe UI" pitchFamily="34" charset="0"/>
              </a:endParaRPr>
            </a:p>
          </p:txBody>
        </p:sp>
      </p:grpSp>
      <p:sp>
        <p:nvSpPr>
          <p:cNvPr id="3" name="Text Placeholder 2">
            <a:extLst>
              <a:ext uri="{FF2B5EF4-FFF2-40B4-BE49-F238E27FC236}">
                <a16:creationId xmlns:a16="http://schemas.microsoft.com/office/drawing/2014/main" id="{3952C5FA-CA46-428D-86B4-114D455DDC4A}"/>
              </a:ext>
            </a:extLst>
          </p:cNvPr>
          <p:cNvSpPr>
            <a:spLocks noGrp="1"/>
          </p:cNvSpPr>
          <p:nvPr>
            <p:ph type="body" idx="1" hasCustomPrompt="1"/>
          </p:nvPr>
        </p:nvSpPr>
        <p:spPr>
          <a:xfrm>
            <a:off x="1390991" y="3038474"/>
            <a:ext cx="6853141" cy="3590926"/>
          </a:xfrm>
        </p:spPr>
        <p:txBody>
          <a:bodyPr lIns="91440" tIns="91440" rIns="91440" bIns="91440" anchor="t">
            <a:noAutofit/>
          </a:bodyPr>
          <a:lstStyle>
            <a:lvl1pPr marL="458788" indent="-342900">
              <a:buClr>
                <a:schemeClr val="accent1"/>
              </a:buClr>
              <a:buFont typeface="Arial" panose="020B0604020202020204" pitchFamily="34" charset="0"/>
              <a:buChar char="•"/>
              <a:defRPr sz="240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Item 1</a:t>
            </a:r>
          </a:p>
          <a:p>
            <a:pPr lvl="0"/>
            <a:r>
              <a:rPr lang="en-US" dirty="0"/>
              <a:t>Item 2</a:t>
            </a:r>
          </a:p>
          <a:p>
            <a:pPr lvl="0"/>
            <a:r>
              <a:rPr lang="en-US" dirty="0"/>
              <a:t>Item 3</a:t>
            </a:r>
          </a:p>
        </p:txBody>
      </p:sp>
      <p:sp>
        <p:nvSpPr>
          <p:cNvPr id="2" name="Title 1">
            <a:extLst>
              <a:ext uri="{FF2B5EF4-FFF2-40B4-BE49-F238E27FC236}">
                <a16:creationId xmlns:a16="http://schemas.microsoft.com/office/drawing/2014/main" id="{23864E47-5787-C3C0-ABBC-86473CC4B276}"/>
              </a:ext>
            </a:extLst>
          </p:cNvPr>
          <p:cNvSpPr>
            <a:spLocks noGrp="1"/>
          </p:cNvSpPr>
          <p:nvPr>
            <p:ph type="title" hasCustomPrompt="1"/>
          </p:nvPr>
        </p:nvSpPr>
        <p:spPr>
          <a:xfrm>
            <a:off x="1390991" y="228600"/>
            <a:ext cx="6853141" cy="2178843"/>
          </a:xfrm>
        </p:spPr>
        <p:txBody>
          <a:bodyPr tIns="91440" bIns="91440" anchor="b">
            <a:normAutofit/>
          </a:bodyPr>
          <a:lstStyle>
            <a:lvl1pPr algn="l">
              <a:defRPr sz="4000" cap="none" baseline="0">
                <a:solidFill>
                  <a:schemeClr val="bg1"/>
                </a:solidFill>
              </a:defRPr>
            </a:lvl1pPr>
          </a:lstStyle>
          <a:p>
            <a:r>
              <a:rPr lang="en-US" dirty="0"/>
              <a:t>Type “agenda” here</a:t>
            </a:r>
          </a:p>
        </p:txBody>
      </p:sp>
      <p:sp>
        <p:nvSpPr>
          <p:cNvPr id="6" name="Freeform: Shape 5">
            <a:extLst>
              <a:ext uri="{FF2B5EF4-FFF2-40B4-BE49-F238E27FC236}">
                <a16:creationId xmlns:a16="http://schemas.microsoft.com/office/drawing/2014/main" id="{DC093CA5-4B06-C956-4729-9259FF98A244}"/>
              </a:ext>
            </a:extLst>
          </p:cNvPr>
          <p:cNvSpPr/>
          <p:nvPr userDrawn="1"/>
        </p:nvSpPr>
        <p:spPr>
          <a:xfrm>
            <a:off x="-10808" y="0"/>
            <a:ext cx="492300" cy="2738438"/>
          </a:xfrm>
          <a:custGeom>
            <a:avLst/>
            <a:gdLst>
              <a:gd name="connsiteX0" fmla="*/ 0 w 372618"/>
              <a:gd name="connsiteY0" fmla="*/ 0 h 1117758"/>
              <a:gd name="connsiteX1" fmla="*/ 372618 w 372618"/>
              <a:gd name="connsiteY1" fmla="*/ 0 h 1117758"/>
              <a:gd name="connsiteX2" fmla="*/ 372618 w 372618"/>
              <a:gd name="connsiteY2" fmla="*/ 1117759 h 1117758"/>
              <a:gd name="connsiteX3" fmla="*/ 0 w 372618"/>
              <a:gd name="connsiteY3" fmla="*/ 1117759 h 1117758"/>
            </a:gdLst>
            <a:ahLst/>
            <a:cxnLst>
              <a:cxn ang="0">
                <a:pos x="connsiteX0" y="connsiteY0"/>
              </a:cxn>
              <a:cxn ang="0">
                <a:pos x="connsiteX1" y="connsiteY1"/>
              </a:cxn>
              <a:cxn ang="0">
                <a:pos x="connsiteX2" y="connsiteY2"/>
              </a:cxn>
              <a:cxn ang="0">
                <a:pos x="connsiteX3" y="connsiteY3"/>
              </a:cxn>
            </a:cxnLst>
            <a:rect l="l" t="t" r="r" b="b"/>
            <a:pathLst>
              <a:path w="372618" h="1117758">
                <a:moveTo>
                  <a:pt x="0" y="0"/>
                </a:moveTo>
                <a:lnTo>
                  <a:pt x="372618" y="0"/>
                </a:lnTo>
                <a:lnTo>
                  <a:pt x="372618" y="1117759"/>
                </a:lnTo>
                <a:lnTo>
                  <a:pt x="0" y="1117759"/>
                </a:lnTo>
                <a:close/>
              </a:path>
            </a:pathLst>
          </a:custGeom>
          <a:solidFill>
            <a:srgbClr val="66A185"/>
          </a:solidFill>
          <a:ln w="0"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8B1A508A-9C2F-5C80-4083-CA71418E19BC}"/>
              </a:ext>
            </a:extLst>
          </p:cNvPr>
          <p:cNvSpPr/>
          <p:nvPr userDrawn="1"/>
        </p:nvSpPr>
        <p:spPr>
          <a:xfrm>
            <a:off x="572635" y="0"/>
            <a:ext cx="492300" cy="2738438"/>
          </a:xfrm>
          <a:custGeom>
            <a:avLst/>
            <a:gdLst>
              <a:gd name="connsiteX0" fmla="*/ 0 w 372618"/>
              <a:gd name="connsiteY0" fmla="*/ 0 h 1117758"/>
              <a:gd name="connsiteX1" fmla="*/ 372618 w 372618"/>
              <a:gd name="connsiteY1" fmla="*/ 0 h 1117758"/>
              <a:gd name="connsiteX2" fmla="*/ 372618 w 372618"/>
              <a:gd name="connsiteY2" fmla="*/ 1117759 h 1117758"/>
              <a:gd name="connsiteX3" fmla="*/ 0 w 372618"/>
              <a:gd name="connsiteY3" fmla="*/ 1117759 h 1117758"/>
            </a:gdLst>
            <a:ahLst/>
            <a:cxnLst>
              <a:cxn ang="0">
                <a:pos x="connsiteX0" y="connsiteY0"/>
              </a:cxn>
              <a:cxn ang="0">
                <a:pos x="connsiteX1" y="connsiteY1"/>
              </a:cxn>
              <a:cxn ang="0">
                <a:pos x="connsiteX2" y="connsiteY2"/>
              </a:cxn>
              <a:cxn ang="0">
                <a:pos x="connsiteX3" y="connsiteY3"/>
              </a:cxn>
            </a:cxnLst>
            <a:rect l="l" t="t" r="r" b="b"/>
            <a:pathLst>
              <a:path w="372618" h="1117758">
                <a:moveTo>
                  <a:pt x="0" y="0"/>
                </a:moveTo>
                <a:lnTo>
                  <a:pt x="372618" y="0"/>
                </a:lnTo>
                <a:lnTo>
                  <a:pt x="372618" y="1117759"/>
                </a:lnTo>
                <a:lnTo>
                  <a:pt x="0" y="1117759"/>
                </a:lnTo>
                <a:close/>
              </a:path>
            </a:pathLst>
          </a:custGeom>
          <a:solidFill>
            <a:srgbClr val="0E8349"/>
          </a:solidFill>
          <a:ln w="0" cap="flat">
            <a:noFill/>
            <a:prstDash val="solid"/>
            <a:miter/>
          </a:ln>
        </p:spPr>
        <p:txBody>
          <a:bodyPr rtlCol="0" anchor="ctr"/>
          <a:lstStyle/>
          <a:p>
            <a:endParaRPr lang="en-US"/>
          </a:p>
        </p:txBody>
      </p:sp>
    </p:spTree>
    <p:extLst>
      <p:ext uri="{BB962C8B-B14F-4D97-AF65-F5344CB8AC3E}">
        <p14:creationId xmlns:p14="http://schemas.microsoft.com/office/powerpoint/2010/main" val="769173709"/>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ection header - v1a">
    <p:bg>
      <p:bgPr>
        <a:solidFill>
          <a:schemeClr val="bg1"/>
        </a:solidFill>
        <a:effectLst/>
      </p:bgPr>
    </p:bg>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9E823D03-9700-7EA9-6788-48F1BFD30876}"/>
              </a:ext>
            </a:extLst>
          </p:cNvPr>
          <p:cNvSpPr>
            <a:spLocks noGrp="1"/>
          </p:cNvSpPr>
          <p:nvPr>
            <p:ph type="title" hasCustomPrompt="1"/>
          </p:nvPr>
        </p:nvSpPr>
        <p:spPr>
          <a:xfrm>
            <a:off x="1156078" y="2769107"/>
            <a:ext cx="10271074" cy="1319785"/>
          </a:xfrm>
          <a:solidFill>
            <a:schemeClr val="accent1"/>
          </a:solidFill>
        </p:spPr>
        <p:txBody>
          <a:bodyPr lIns="365760" anchor="ctr">
            <a:noAutofit/>
          </a:bodyPr>
          <a:lstStyle>
            <a:lvl1pPr>
              <a:defRPr sz="4800" b="0">
                <a:solidFill>
                  <a:schemeClr val="bg1"/>
                </a:solidFill>
              </a:defRPr>
            </a:lvl1pPr>
          </a:lstStyle>
          <a:p>
            <a:r>
              <a:rPr lang="en-US" dirty="0"/>
              <a:t>Click to add title</a:t>
            </a:r>
          </a:p>
        </p:txBody>
      </p:sp>
      <p:grpSp>
        <p:nvGrpSpPr>
          <p:cNvPr id="7" name="Group 6">
            <a:extLst>
              <a:ext uri="{FF2B5EF4-FFF2-40B4-BE49-F238E27FC236}">
                <a16:creationId xmlns:a16="http://schemas.microsoft.com/office/drawing/2014/main" id="{BDD795F1-A6EF-EB94-DB43-5B1FBDBD43D9}"/>
              </a:ext>
            </a:extLst>
          </p:cNvPr>
          <p:cNvGrpSpPr/>
          <p:nvPr userDrawn="1"/>
        </p:nvGrpSpPr>
        <p:grpSpPr>
          <a:xfrm>
            <a:off x="-10808" y="2769107"/>
            <a:ext cx="1075743" cy="1319785"/>
            <a:chOff x="-10808" y="4338636"/>
            <a:chExt cx="1075743" cy="1828801"/>
          </a:xfrm>
        </p:grpSpPr>
        <p:sp>
          <p:nvSpPr>
            <p:cNvPr id="9" name="Freeform: Shape 8">
              <a:extLst>
                <a:ext uri="{FF2B5EF4-FFF2-40B4-BE49-F238E27FC236}">
                  <a16:creationId xmlns:a16="http://schemas.microsoft.com/office/drawing/2014/main" id="{8DA0452F-C83F-4CF6-6D54-26071AD4E924}"/>
                </a:ext>
              </a:extLst>
            </p:cNvPr>
            <p:cNvSpPr/>
            <p:nvPr userDrawn="1"/>
          </p:nvSpPr>
          <p:spPr>
            <a:xfrm>
              <a:off x="-10808" y="4338636"/>
              <a:ext cx="492300" cy="1828801"/>
            </a:xfrm>
            <a:custGeom>
              <a:avLst/>
              <a:gdLst>
                <a:gd name="connsiteX0" fmla="*/ 0 w 372618"/>
                <a:gd name="connsiteY0" fmla="*/ 0 h 1117758"/>
                <a:gd name="connsiteX1" fmla="*/ 372618 w 372618"/>
                <a:gd name="connsiteY1" fmla="*/ 0 h 1117758"/>
                <a:gd name="connsiteX2" fmla="*/ 372618 w 372618"/>
                <a:gd name="connsiteY2" fmla="*/ 1117759 h 1117758"/>
                <a:gd name="connsiteX3" fmla="*/ 0 w 372618"/>
                <a:gd name="connsiteY3" fmla="*/ 1117759 h 1117758"/>
              </a:gdLst>
              <a:ahLst/>
              <a:cxnLst>
                <a:cxn ang="0">
                  <a:pos x="connsiteX0" y="connsiteY0"/>
                </a:cxn>
                <a:cxn ang="0">
                  <a:pos x="connsiteX1" y="connsiteY1"/>
                </a:cxn>
                <a:cxn ang="0">
                  <a:pos x="connsiteX2" y="connsiteY2"/>
                </a:cxn>
                <a:cxn ang="0">
                  <a:pos x="connsiteX3" y="connsiteY3"/>
                </a:cxn>
              </a:cxnLst>
              <a:rect l="l" t="t" r="r" b="b"/>
              <a:pathLst>
                <a:path w="372618" h="1117758">
                  <a:moveTo>
                    <a:pt x="0" y="0"/>
                  </a:moveTo>
                  <a:lnTo>
                    <a:pt x="372618" y="0"/>
                  </a:lnTo>
                  <a:lnTo>
                    <a:pt x="372618" y="1117759"/>
                  </a:lnTo>
                  <a:lnTo>
                    <a:pt x="0" y="1117759"/>
                  </a:lnTo>
                  <a:close/>
                </a:path>
              </a:pathLst>
            </a:custGeom>
            <a:solidFill>
              <a:srgbClr val="66A185"/>
            </a:solidFill>
            <a:ln w="0"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94C745ED-8C1D-D13A-5875-BC5A6CD69EE3}"/>
                </a:ext>
              </a:extLst>
            </p:cNvPr>
            <p:cNvSpPr/>
            <p:nvPr userDrawn="1"/>
          </p:nvSpPr>
          <p:spPr>
            <a:xfrm>
              <a:off x="572635" y="4338636"/>
              <a:ext cx="492300" cy="1828801"/>
            </a:xfrm>
            <a:custGeom>
              <a:avLst/>
              <a:gdLst>
                <a:gd name="connsiteX0" fmla="*/ 0 w 372618"/>
                <a:gd name="connsiteY0" fmla="*/ 0 h 1117758"/>
                <a:gd name="connsiteX1" fmla="*/ 372618 w 372618"/>
                <a:gd name="connsiteY1" fmla="*/ 0 h 1117758"/>
                <a:gd name="connsiteX2" fmla="*/ 372618 w 372618"/>
                <a:gd name="connsiteY2" fmla="*/ 1117759 h 1117758"/>
                <a:gd name="connsiteX3" fmla="*/ 0 w 372618"/>
                <a:gd name="connsiteY3" fmla="*/ 1117759 h 1117758"/>
              </a:gdLst>
              <a:ahLst/>
              <a:cxnLst>
                <a:cxn ang="0">
                  <a:pos x="connsiteX0" y="connsiteY0"/>
                </a:cxn>
                <a:cxn ang="0">
                  <a:pos x="connsiteX1" y="connsiteY1"/>
                </a:cxn>
                <a:cxn ang="0">
                  <a:pos x="connsiteX2" y="connsiteY2"/>
                </a:cxn>
                <a:cxn ang="0">
                  <a:pos x="connsiteX3" y="connsiteY3"/>
                </a:cxn>
              </a:cxnLst>
              <a:rect l="l" t="t" r="r" b="b"/>
              <a:pathLst>
                <a:path w="372618" h="1117758">
                  <a:moveTo>
                    <a:pt x="0" y="0"/>
                  </a:moveTo>
                  <a:lnTo>
                    <a:pt x="372618" y="0"/>
                  </a:lnTo>
                  <a:lnTo>
                    <a:pt x="372618" y="1117759"/>
                  </a:lnTo>
                  <a:lnTo>
                    <a:pt x="0" y="1117759"/>
                  </a:lnTo>
                  <a:close/>
                </a:path>
              </a:pathLst>
            </a:custGeom>
            <a:solidFill>
              <a:srgbClr val="0E8349"/>
            </a:solidFill>
            <a:ln w="0" cap="flat">
              <a:noFill/>
              <a:prstDash val="solid"/>
              <a:miter/>
            </a:ln>
          </p:spPr>
          <p:txBody>
            <a:bodyPr rtlCol="0" anchor="ctr"/>
            <a:lstStyle/>
            <a:p>
              <a:endParaRPr lang="en-US"/>
            </a:p>
          </p:txBody>
        </p:sp>
      </p:grpSp>
      <p:sp>
        <p:nvSpPr>
          <p:cNvPr id="2" name="Rectangle: Rounded Corners 1">
            <a:extLst>
              <a:ext uri="{FF2B5EF4-FFF2-40B4-BE49-F238E27FC236}">
                <a16:creationId xmlns:a16="http://schemas.microsoft.com/office/drawing/2014/main" id="{A629D6BA-B747-A257-E786-411E4C6BB0CD}"/>
              </a:ext>
            </a:extLst>
          </p:cNvPr>
          <p:cNvSpPr/>
          <p:nvPr userDrawn="1"/>
        </p:nvSpPr>
        <p:spPr bwMode="auto">
          <a:xfrm>
            <a:off x="10845850" y="2769107"/>
            <a:ext cx="967291" cy="1319785"/>
          </a:xfrm>
          <a:prstGeom prst="roundRect">
            <a:avLst>
              <a:gd name="adj" fmla="val 29283"/>
            </a:avLst>
          </a:prstGeom>
          <a:solidFill>
            <a:schemeClr val="accent1"/>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solidFill>
                <a:schemeClr val="tx1"/>
              </a:solidFill>
              <a:ea typeface="Segoe UI" pitchFamily="34" charset="0"/>
              <a:cs typeface="Segoe UI" pitchFamily="34" charset="0"/>
            </a:endParaRPr>
          </a:p>
        </p:txBody>
      </p:sp>
    </p:spTree>
    <p:extLst>
      <p:ext uri="{BB962C8B-B14F-4D97-AF65-F5344CB8AC3E}">
        <p14:creationId xmlns:p14="http://schemas.microsoft.com/office/powerpoint/2010/main" val="1237415741"/>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ection header - v1b">
    <p:bg>
      <p:bgPr>
        <a:solidFill>
          <a:schemeClr val="bg1"/>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BDD795F1-A6EF-EB94-DB43-5B1FBDBD43D9}"/>
              </a:ext>
            </a:extLst>
          </p:cNvPr>
          <p:cNvGrpSpPr/>
          <p:nvPr userDrawn="1"/>
        </p:nvGrpSpPr>
        <p:grpSpPr>
          <a:xfrm>
            <a:off x="-10808" y="0"/>
            <a:ext cx="12202808" cy="6858000"/>
            <a:chOff x="-10808" y="501537"/>
            <a:chExt cx="12202808" cy="9503000"/>
          </a:xfrm>
        </p:grpSpPr>
        <p:sp>
          <p:nvSpPr>
            <p:cNvPr id="2" name="Freeform: Shape 1">
              <a:extLst>
                <a:ext uri="{FF2B5EF4-FFF2-40B4-BE49-F238E27FC236}">
                  <a16:creationId xmlns:a16="http://schemas.microsoft.com/office/drawing/2014/main" id="{50A12F72-FBF5-8E41-81A5-8D50CCAD8A0B}"/>
                </a:ext>
              </a:extLst>
            </p:cNvPr>
            <p:cNvSpPr/>
            <p:nvPr userDrawn="1"/>
          </p:nvSpPr>
          <p:spPr>
            <a:xfrm>
              <a:off x="1146841" y="501538"/>
              <a:ext cx="11045159" cy="9502998"/>
            </a:xfrm>
            <a:custGeom>
              <a:avLst/>
              <a:gdLst>
                <a:gd name="connsiteX0" fmla="*/ 0 w 372618"/>
                <a:gd name="connsiteY0" fmla="*/ 0 h 1117758"/>
                <a:gd name="connsiteX1" fmla="*/ 372618 w 372618"/>
                <a:gd name="connsiteY1" fmla="*/ 0 h 1117758"/>
                <a:gd name="connsiteX2" fmla="*/ 372618 w 372618"/>
                <a:gd name="connsiteY2" fmla="*/ 1117759 h 1117758"/>
                <a:gd name="connsiteX3" fmla="*/ 0 w 372618"/>
                <a:gd name="connsiteY3" fmla="*/ 1117759 h 1117758"/>
              </a:gdLst>
              <a:ahLst/>
              <a:cxnLst>
                <a:cxn ang="0">
                  <a:pos x="connsiteX0" y="connsiteY0"/>
                </a:cxn>
                <a:cxn ang="0">
                  <a:pos x="connsiteX1" y="connsiteY1"/>
                </a:cxn>
                <a:cxn ang="0">
                  <a:pos x="connsiteX2" y="connsiteY2"/>
                </a:cxn>
                <a:cxn ang="0">
                  <a:pos x="connsiteX3" y="connsiteY3"/>
                </a:cxn>
              </a:cxnLst>
              <a:rect l="l" t="t" r="r" b="b"/>
              <a:pathLst>
                <a:path w="372618" h="1117758">
                  <a:moveTo>
                    <a:pt x="0" y="0"/>
                  </a:moveTo>
                  <a:lnTo>
                    <a:pt x="372618" y="0"/>
                  </a:lnTo>
                  <a:lnTo>
                    <a:pt x="372618" y="1117759"/>
                  </a:lnTo>
                  <a:lnTo>
                    <a:pt x="0" y="1117759"/>
                  </a:lnTo>
                  <a:close/>
                </a:path>
              </a:pathLst>
            </a:custGeom>
            <a:solidFill>
              <a:schemeClr val="accent1"/>
            </a:solidFill>
            <a:ln w="0"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8DA0452F-C83F-4CF6-6D54-26071AD4E924}"/>
                </a:ext>
              </a:extLst>
            </p:cNvPr>
            <p:cNvSpPr/>
            <p:nvPr userDrawn="1"/>
          </p:nvSpPr>
          <p:spPr>
            <a:xfrm>
              <a:off x="-10808" y="501537"/>
              <a:ext cx="492300" cy="9503000"/>
            </a:xfrm>
            <a:custGeom>
              <a:avLst/>
              <a:gdLst>
                <a:gd name="connsiteX0" fmla="*/ 0 w 372618"/>
                <a:gd name="connsiteY0" fmla="*/ 0 h 1117758"/>
                <a:gd name="connsiteX1" fmla="*/ 372618 w 372618"/>
                <a:gd name="connsiteY1" fmla="*/ 0 h 1117758"/>
                <a:gd name="connsiteX2" fmla="*/ 372618 w 372618"/>
                <a:gd name="connsiteY2" fmla="*/ 1117759 h 1117758"/>
                <a:gd name="connsiteX3" fmla="*/ 0 w 372618"/>
                <a:gd name="connsiteY3" fmla="*/ 1117759 h 1117758"/>
              </a:gdLst>
              <a:ahLst/>
              <a:cxnLst>
                <a:cxn ang="0">
                  <a:pos x="connsiteX0" y="connsiteY0"/>
                </a:cxn>
                <a:cxn ang="0">
                  <a:pos x="connsiteX1" y="connsiteY1"/>
                </a:cxn>
                <a:cxn ang="0">
                  <a:pos x="connsiteX2" y="connsiteY2"/>
                </a:cxn>
                <a:cxn ang="0">
                  <a:pos x="connsiteX3" y="connsiteY3"/>
                </a:cxn>
              </a:cxnLst>
              <a:rect l="l" t="t" r="r" b="b"/>
              <a:pathLst>
                <a:path w="372618" h="1117758">
                  <a:moveTo>
                    <a:pt x="0" y="0"/>
                  </a:moveTo>
                  <a:lnTo>
                    <a:pt x="372618" y="0"/>
                  </a:lnTo>
                  <a:lnTo>
                    <a:pt x="372618" y="1117759"/>
                  </a:lnTo>
                  <a:lnTo>
                    <a:pt x="0" y="1117759"/>
                  </a:lnTo>
                  <a:close/>
                </a:path>
              </a:pathLst>
            </a:custGeom>
            <a:solidFill>
              <a:srgbClr val="66A185"/>
            </a:solidFill>
            <a:ln w="0"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94C745ED-8C1D-D13A-5875-BC5A6CD69EE3}"/>
                </a:ext>
              </a:extLst>
            </p:cNvPr>
            <p:cNvSpPr/>
            <p:nvPr userDrawn="1"/>
          </p:nvSpPr>
          <p:spPr>
            <a:xfrm>
              <a:off x="572635" y="501537"/>
              <a:ext cx="492300" cy="9503000"/>
            </a:xfrm>
            <a:custGeom>
              <a:avLst/>
              <a:gdLst>
                <a:gd name="connsiteX0" fmla="*/ 0 w 372618"/>
                <a:gd name="connsiteY0" fmla="*/ 0 h 1117758"/>
                <a:gd name="connsiteX1" fmla="*/ 372618 w 372618"/>
                <a:gd name="connsiteY1" fmla="*/ 0 h 1117758"/>
                <a:gd name="connsiteX2" fmla="*/ 372618 w 372618"/>
                <a:gd name="connsiteY2" fmla="*/ 1117759 h 1117758"/>
                <a:gd name="connsiteX3" fmla="*/ 0 w 372618"/>
                <a:gd name="connsiteY3" fmla="*/ 1117759 h 1117758"/>
              </a:gdLst>
              <a:ahLst/>
              <a:cxnLst>
                <a:cxn ang="0">
                  <a:pos x="connsiteX0" y="connsiteY0"/>
                </a:cxn>
                <a:cxn ang="0">
                  <a:pos x="connsiteX1" y="connsiteY1"/>
                </a:cxn>
                <a:cxn ang="0">
                  <a:pos x="connsiteX2" y="connsiteY2"/>
                </a:cxn>
                <a:cxn ang="0">
                  <a:pos x="connsiteX3" y="connsiteY3"/>
                </a:cxn>
              </a:cxnLst>
              <a:rect l="l" t="t" r="r" b="b"/>
              <a:pathLst>
                <a:path w="372618" h="1117758">
                  <a:moveTo>
                    <a:pt x="0" y="0"/>
                  </a:moveTo>
                  <a:lnTo>
                    <a:pt x="372618" y="0"/>
                  </a:lnTo>
                  <a:lnTo>
                    <a:pt x="372618" y="1117759"/>
                  </a:lnTo>
                  <a:lnTo>
                    <a:pt x="0" y="1117759"/>
                  </a:lnTo>
                  <a:close/>
                </a:path>
              </a:pathLst>
            </a:custGeom>
            <a:solidFill>
              <a:srgbClr val="0E8349"/>
            </a:solidFill>
            <a:ln w="0" cap="flat">
              <a:noFill/>
              <a:prstDash val="solid"/>
              <a:miter/>
            </a:ln>
          </p:spPr>
          <p:txBody>
            <a:bodyPr rtlCol="0" anchor="ctr"/>
            <a:lstStyle/>
            <a:p>
              <a:endParaRPr lang="en-US"/>
            </a:p>
          </p:txBody>
        </p:sp>
      </p:grpSp>
      <p:sp>
        <p:nvSpPr>
          <p:cNvPr id="18" name="Title 1">
            <a:extLst>
              <a:ext uri="{FF2B5EF4-FFF2-40B4-BE49-F238E27FC236}">
                <a16:creationId xmlns:a16="http://schemas.microsoft.com/office/drawing/2014/main" id="{9E823D03-9700-7EA9-6788-48F1BFD30876}"/>
              </a:ext>
            </a:extLst>
          </p:cNvPr>
          <p:cNvSpPr>
            <a:spLocks noGrp="1"/>
          </p:cNvSpPr>
          <p:nvPr>
            <p:ph type="title" hasCustomPrompt="1"/>
          </p:nvPr>
        </p:nvSpPr>
        <p:spPr>
          <a:xfrm>
            <a:off x="1524000" y="2769107"/>
            <a:ext cx="10287000" cy="1319785"/>
          </a:xfrm>
          <a:noFill/>
        </p:spPr>
        <p:txBody>
          <a:bodyPr lIns="91440" anchor="ctr">
            <a:noAutofit/>
          </a:bodyPr>
          <a:lstStyle>
            <a:lvl1pPr>
              <a:defRPr sz="4800" b="0">
                <a:solidFill>
                  <a:schemeClr val="bg1"/>
                </a:solidFill>
              </a:defRPr>
            </a:lvl1pPr>
          </a:lstStyle>
          <a:p>
            <a:r>
              <a:rPr lang="en-US" dirty="0"/>
              <a:t>Click to add title</a:t>
            </a:r>
          </a:p>
        </p:txBody>
      </p:sp>
    </p:spTree>
    <p:extLst>
      <p:ext uri="{BB962C8B-B14F-4D97-AF65-F5344CB8AC3E}">
        <p14:creationId xmlns:p14="http://schemas.microsoft.com/office/powerpoint/2010/main" val="1084292120"/>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 v2">
    <p:bg>
      <p:bgPr>
        <a:solidFill>
          <a:schemeClr val="bg2"/>
        </a:solidFill>
        <a:effectLst/>
      </p:bgPr>
    </p:bg>
    <p:spTree>
      <p:nvGrpSpPr>
        <p:cNvPr id="1" name=""/>
        <p:cNvGrpSpPr/>
        <p:nvPr/>
      </p:nvGrpSpPr>
      <p:grpSpPr>
        <a:xfrm>
          <a:off x="0" y="0"/>
          <a:ext cx="0" cy="0"/>
          <a:chOff x="0" y="0"/>
          <a:chExt cx="0" cy="0"/>
        </a:xfrm>
      </p:grpSpPr>
      <p:pic>
        <p:nvPicPr>
          <p:cNvPr id="33" name="Graphic 32">
            <a:extLst>
              <a:ext uri="{FF2B5EF4-FFF2-40B4-BE49-F238E27FC236}">
                <a16:creationId xmlns:a16="http://schemas.microsoft.com/office/drawing/2014/main" id="{5F00DD61-7E96-619E-FB6B-48DF465FCA4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67864" y="4036598"/>
            <a:ext cx="7191375" cy="2076450"/>
          </a:xfrm>
          <a:prstGeom prst="rect">
            <a:avLst/>
          </a:prstGeom>
        </p:spPr>
      </p:pic>
      <p:grpSp>
        <p:nvGrpSpPr>
          <p:cNvPr id="5" name="Group 4">
            <a:extLst>
              <a:ext uri="{FF2B5EF4-FFF2-40B4-BE49-F238E27FC236}">
                <a16:creationId xmlns:a16="http://schemas.microsoft.com/office/drawing/2014/main" id="{C3C807AD-F368-7835-B9D2-44E1B3800ED6}"/>
              </a:ext>
            </a:extLst>
          </p:cNvPr>
          <p:cNvGrpSpPr/>
          <p:nvPr userDrawn="1"/>
        </p:nvGrpSpPr>
        <p:grpSpPr>
          <a:xfrm>
            <a:off x="381000" y="0"/>
            <a:ext cx="10644113" cy="5372100"/>
            <a:chOff x="-140925" y="0"/>
            <a:chExt cx="10644113" cy="5372100"/>
          </a:xfrm>
          <a:solidFill>
            <a:schemeClr val="accent1"/>
          </a:solidFill>
        </p:grpSpPr>
        <p:sp>
          <p:nvSpPr>
            <p:cNvPr id="10" name="Rectangle 9">
              <a:extLst>
                <a:ext uri="{FF2B5EF4-FFF2-40B4-BE49-F238E27FC236}">
                  <a16:creationId xmlns:a16="http://schemas.microsoft.com/office/drawing/2014/main" id="{1AF8037D-FA8E-7A3A-9893-7A765785B677}"/>
                </a:ext>
              </a:extLst>
            </p:cNvPr>
            <p:cNvSpPr/>
            <p:nvPr/>
          </p:nvSpPr>
          <p:spPr bwMode="auto">
            <a:xfrm>
              <a:off x="341941" y="0"/>
              <a:ext cx="10161247" cy="5372100"/>
            </a:xfrm>
            <a:prstGeom prst="rect">
              <a:avLst/>
            </a:prstGeom>
            <a:grp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solidFill>
                  <a:schemeClr val="tx1"/>
                </a:solidFill>
                <a:ea typeface="Segoe UI" pitchFamily="34" charset="0"/>
                <a:cs typeface="Segoe UI" pitchFamily="34" charset="0"/>
              </a:endParaRPr>
            </a:p>
          </p:txBody>
        </p:sp>
        <p:sp>
          <p:nvSpPr>
            <p:cNvPr id="12" name="Rectangle: Rounded Corners 11">
              <a:extLst>
                <a:ext uri="{FF2B5EF4-FFF2-40B4-BE49-F238E27FC236}">
                  <a16:creationId xmlns:a16="http://schemas.microsoft.com/office/drawing/2014/main" id="{B237286D-201C-4B15-7848-4FEAA662E4C7}"/>
                </a:ext>
              </a:extLst>
            </p:cNvPr>
            <p:cNvSpPr/>
            <p:nvPr/>
          </p:nvSpPr>
          <p:spPr bwMode="auto">
            <a:xfrm>
              <a:off x="-140925" y="0"/>
              <a:ext cx="967291" cy="5372100"/>
            </a:xfrm>
            <a:prstGeom prst="roundRect">
              <a:avLst>
                <a:gd name="adj" fmla="val 42029"/>
              </a:avLst>
            </a:prstGeom>
            <a:grp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solidFill>
                  <a:schemeClr val="tx1"/>
                </a:solidFill>
                <a:ea typeface="Segoe UI" pitchFamily="34" charset="0"/>
                <a:cs typeface="Segoe UI" pitchFamily="34" charset="0"/>
              </a:endParaRPr>
            </a:p>
          </p:txBody>
        </p:sp>
      </p:grpSp>
      <p:sp>
        <p:nvSpPr>
          <p:cNvPr id="13" name="Freeform: Shape 12">
            <a:extLst>
              <a:ext uri="{FF2B5EF4-FFF2-40B4-BE49-F238E27FC236}">
                <a16:creationId xmlns:a16="http://schemas.microsoft.com/office/drawing/2014/main" id="{1B27F8ED-22A4-340B-AE44-377F881601E7}"/>
              </a:ext>
            </a:extLst>
          </p:cNvPr>
          <p:cNvSpPr/>
          <p:nvPr userDrawn="1"/>
        </p:nvSpPr>
        <p:spPr>
          <a:xfrm>
            <a:off x="11116257" y="0"/>
            <a:ext cx="492300" cy="5372100"/>
          </a:xfrm>
          <a:custGeom>
            <a:avLst/>
            <a:gdLst>
              <a:gd name="connsiteX0" fmla="*/ 0 w 372618"/>
              <a:gd name="connsiteY0" fmla="*/ 0 h 1117758"/>
              <a:gd name="connsiteX1" fmla="*/ 372618 w 372618"/>
              <a:gd name="connsiteY1" fmla="*/ 0 h 1117758"/>
              <a:gd name="connsiteX2" fmla="*/ 372618 w 372618"/>
              <a:gd name="connsiteY2" fmla="*/ 1117759 h 1117758"/>
              <a:gd name="connsiteX3" fmla="*/ 0 w 372618"/>
              <a:gd name="connsiteY3" fmla="*/ 1117759 h 1117758"/>
            </a:gdLst>
            <a:ahLst/>
            <a:cxnLst>
              <a:cxn ang="0">
                <a:pos x="connsiteX0" y="connsiteY0"/>
              </a:cxn>
              <a:cxn ang="0">
                <a:pos x="connsiteX1" y="connsiteY1"/>
              </a:cxn>
              <a:cxn ang="0">
                <a:pos x="connsiteX2" y="connsiteY2"/>
              </a:cxn>
              <a:cxn ang="0">
                <a:pos x="connsiteX3" y="connsiteY3"/>
              </a:cxn>
            </a:cxnLst>
            <a:rect l="l" t="t" r="r" b="b"/>
            <a:pathLst>
              <a:path w="372618" h="1117758">
                <a:moveTo>
                  <a:pt x="0" y="0"/>
                </a:moveTo>
                <a:lnTo>
                  <a:pt x="372618" y="0"/>
                </a:lnTo>
                <a:lnTo>
                  <a:pt x="372618" y="1117759"/>
                </a:lnTo>
                <a:lnTo>
                  <a:pt x="0" y="1117759"/>
                </a:lnTo>
                <a:close/>
              </a:path>
            </a:pathLst>
          </a:custGeom>
          <a:solidFill>
            <a:srgbClr val="0E8349"/>
          </a:solidFill>
          <a:ln w="0" cap="flat">
            <a:noFill/>
            <a:prstDash val="solid"/>
            <a:miter/>
          </a:ln>
        </p:spPr>
        <p:txBody>
          <a:bodyPr rtlCol="0" anchor="ctr"/>
          <a:lstStyle/>
          <a:p>
            <a:endParaRPr lang="en-US"/>
          </a:p>
        </p:txBody>
      </p:sp>
      <p:sp>
        <p:nvSpPr>
          <p:cNvPr id="21" name="Date Placeholder 3">
            <a:extLst>
              <a:ext uri="{FF2B5EF4-FFF2-40B4-BE49-F238E27FC236}">
                <a16:creationId xmlns:a16="http://schemas.microsoft.com/office/drawing/2014/main" id="{BCAA87DC-ABD4-45B1-DE27-914E06B7D285}"/>
              </a:ext>
            </a:extLst>
          </p:cNvPr>
          <p:cNvSpPr txBox="1">
            <a:spLocks/>
          </p:cNvSpPr>
          <p:nvPr/>
        </p:nvSpPr>
        <p:spPr>
          <a:xfrm>
            <a:off x="712448" y="4619625"/>
            <a:ext cx="6931747" cy="246102"/>
          </a:xfrm>
          <a:prstGeom prst="rect">
            <a:avLst/>
          </a:prstGeom>
          <a:noFill/>
        </p:spPr>
        <p:txBody>
          <a:bodyPr vert="horz" lIns="91440" tIns="91440" rIns="91440" bIns="91440" rtlCol="0" anchor="ctr" anchorCtr="0"/>
          <a:lstStyle>
            <a:defPPr>
              <a:defRPr lang="en-US"/>
            </a:defPPr>
            <a:lvl1pPr marL="0" algn="l" defTabSz="914400" rtl="0" eaLnBrk="1" latinLnBrk="0" hangingPunct="1">
              <a:defRPr sz="2400" kern="1200">
                <a:solidFill>
                  <a:schemeClr val="accent3"/>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5E388B9C-819F-4FD7-AA9A-55686EC3D629}" type="datetime4">
              <a:rPr kumimoji="0" lang="en-US" sz="1600" b="0" i="0" u="none" strike="noStrike" kern="1200" cap="none" spc="0" normalizeH="0" baseline="0" noProof="0" smtClean="0">
                <a:ln>
                  <a:noFill/>
                </a:ln>
                <a:solidFill>
                  <a:schemeClr val="bg1"/>
                </a:solidFill>
                <a:effectLst/>
                <a:uLnTx/>
                <a:uFillTx/>
                <a:latin typeface="Arial" panose="020B06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May 20, 2024</a:t>
            </a:fld>
            <a:endParaRPr kumimoji="0" lang="en-US" sz="1800" b="0" i="0" u="none" strike="noStrike" kern="1200" cap="none" spc="0" normalizeH="0" baseline="0" noProof="0" dirty="0">
              <a:ln>
                <a:noFill/>
              </a:ln>
              <a:solidFill>
                <a:schemeClr val="bg1"/>
              </a:solidFill>
              <a:effectLst/>
              <a:uLnTx/>
              <a:uFillTx/>
              <a:latin typeface="Arial" panose="020B0604020202020204"/>
              <a:ea typeface="+mn-ea"/>
              <a:cs typeface="+mn-cs"/>
            </a:endParaRPr>
          </a:p>
        </p:txBody>
      </p:sp>
      <p:sp>
        <p:nvSpPr>
          <p:cNvPr id="4" name="Title 1">
            <a:extLst>
              <a:ext uri="{FF2B5EF4-FFF2-40B4-BE49-F238E27FC236}">
                <a16:creationId xmlns:a16="http://schemas.microsoft.com/office/drawing/2014/main" id="{DF70076F-17AF-09AF-B061-AFC7FFAB9637}"/>
              </a:ext>
            </a:extLst>
          </p:cNvPr>
          <p:cNvSpPr>
            <a:spLocks noGrp="1"/>
          </p:cNvSpPr>
          <p:nvPr>
            <p:ph type="ctrTitle" hasCustomPrompt="1"/>
          </p:nvPr>
        </p:nvSpPr>
        <p:spPr>
          <a:xfrm>
            <a:off x="712448" y="228600"/>
            <a:ext cx="9895277" cy="2647741"/>
          </a:xfrm>
          <a:noFill/>
        </p:spPr>
        <p:txBody>
          <a:bodyPr anchor="b">
            <a:normAutofit/>
          </a:bodyPr>
          <a:lstStyle>
            <a:lvl1pPr algn="l">
              <a:defRPr sz="5000" b="1" cap="none" baseline="0">
                <a:solidFill>
                  <a:schemeClr val="bg1"/>
                </a:solidFill>
                <a:latin typeface="+mj-lt"/>
              </a:defRPr>
            </a:lvl1pPr>
          </a:lstStyle>
          <a:p>
            <a:r>
              <a:rPr lang="en-US" dirty="0"/>
              <a:t>Click to edit </a:t>
            </a:r>
            <a:br>
              <a:rPr lang="en-US" dirty="0"/>
            </a:br>
            <a:r>
              <a:rPr lang="en-US" dirty="0"/>
              <a:t>Presentation title</a:t>
            </a:r>
          </a:p>
        </p:txBody>
      </p:sp>
      <p:sp>
        <p:nvSpPr>
          <p:cNvPr id="6" name="Text Placeholder 27">
            <a:extLst>
              <a:ext uri="{FF2B5EF4-FFF2-40B4-BE49-F238E27FC236}">
                <a16:creationId xmlns:a16="http://schemas.microsoft.com/office/drawing/2014/main" id="{95D20949-B288-9C4E-5E02-9A80B1C72A62}"/>
              </a:ext>
            </a:extLst>
          </p:cNvPr>
          <p:cNvSpPr>
            <a:spLocks noGrp="1"/>
          </p:cNvSpPr>
          <p:nvPr>
            <p:ph type="body" sz="quarter" idx="13" hasCustomPrompt="1"/>
          </p:nvPr>
        </p:nvSpPr>
        <p:spPr>
          <a:xfrm>
            <a:off x="712448" y="3123708"/>
            <a:ext cx="9895276" cy="1000512"/>
          </a:xfrm>
          <a:noFill/>
        </p:spPr>
        <p:txBody>
          <a:bodyPr wrap="square" lIns="91440" anchor="t">
            <a:normAutofit/>
          </a:bodyPr>
          <a:lstStyle>
            <a:lvl1pPr marL="0" indent="0">
              <a:spcAft>
                <a:spcPts val="600"/>
              </a:spcAft>
              <a:buNone/>
              <a:defRPr sz="2400" baseline="0">
                <a:solidFill>
                  <a:schemeClr val="bg1"/>
                </a:solidFill>
              </a:defRPr>
            </a:lvl1pPr>
          </a:lstStyle>
          <a:p>
            <a:pPr lvl="0"/>
            <a:r>
              <a:rPr lang="en-US" dirty="0"/>
              <a:t>Presenter Name</a:t>
            </a:r>
          </a:p>
          <a:p>
            <a:pPr lvl="0"/>
            <a:r>
              <a:rPr lang="en-US" dirty="0"/>
              <a:t>Presenter Title</a:t>
            </a:r>
          </a:p>
        </p:txBody>
      </p:sp>
      <p:sp>
        <p:nvSpPr>
          <p:cNvPr id="16" name="Footer Placeholder 4">
            <a:extLst>
              <a:ext uri="{FF2B5EF4-FFF2-40B4-BE49-F238E27FC236}">
                <a16:creationId xmlns:a16="http://schemas.microsoft.com/office/drawing/2014/main" id="{0C3464A6-232E-5E01-A56B-AE0B3137759E}"/>
              </a:ext>
            </a:extLst>
          </p:cNvPr>
          <p:cNvSpPr txBox="1">
            <a:spLocks/>
          </p:cNvSpPr>
          <p:nvPr userDrawn="1"/>
        </p:nvSpPr>
        <p:spPr>
          <a:xfrm>
            <a:off x="712448" y="4966929"/>
            <a:ext cx="7160850" cy="117419"/>
          </a:xfrm>
          <a:prstGeom prst="rect">
            <a:avLst/>
          </a:prstGeom>
        </p:spPr>
        <p:txBody>
          <a:bodyPr vert="horz" lIns="91440" tIns="91440" rIns="91440" bIns="91440" rtlCol="0" anchor="ctr" anchorCtr="0"/>
          <a:lstStyle>
            <a:defPPr>
              <a:defRPr lang="en-US"/>
            </a:defPPr>
            <a:lvl1pPr marL="0" algn="ct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550" dirty="0">
                <a:solidFill>
                  <a:schemeClr val="bg1"/>
                </a:solidFill>
              </a:rPr>
              <a:t>©2024 Hyland Software, Inc. and its affiliates. All rights reserved. All Hyland product names are registered or unregistered trademarks of Hyland Software, Inc. or its affiliates in the United States and other countries.</a:t>
            </a:r>
          </a:p>
        </p:txBody>
      </p:sp>
      <p:sp>
        <p:nvSpPr>
          <p:cNvPr id="18" name="Freeform: Shape 17">
            <a:extLst>
              <a:ext uri="{FF2B5EF4-FFF2-40B4-BE49-F238E27FC236}">
                <a16:creationId xmlns:a16="http://schemas.microsoft.com/office/drawing/2014/main" id="{81E035B1-D8F5-B4DC-757D-A41E43A8AA29}"/>
              </a:ext>
            </a:extLst>
          </p:cNvPr>
          <p:cNvSpPr/>
          <p:nvPr userDrawn="1"/>
        </p:nvSpPr>
        <p:spPr>
          <a:xfrm>
            <a:off x="11699700" y="0"/>
            <a:ext cx="492300" cy="5372100"/>
          </a:xfrm>
          <a:custGeom>
            <a:avLst/>
            <a:gdLst>
              <a:gd name="connsiteX0" fmla="*/ 0 w 372618"/>
              <a:gd name="connsiteY0" fmla="*/ 0 h 1117758"/>
              <a:gd name="connsiteX1" fmla="*/ 372618 w 372618"/>
              <a:gd name="connsiteY1" fmla="*/ 0 h 1117758"/>
              <a:gd name="connsiteX2" fmla="*/ 372618 w 372618"/>
              <a:gd name="connsiteY2" fmla="*/ 1117759 h 1117758"/>
              <a:gd name="connsiteX3" fmla="*/ 0 w 372618"/>
              <a:gd name="connsiteY3" fmla="*/ 1117759 h 1117758"/>
            </a:gdLst>
            <a:ahLst/>
            <a:cxnLst>
              <a:cxn ang="0">
                <a:pos x="connsiteX0" y="connsiteY0"/>
              </a:cxn>
              <a:cxn ang="0">
                <a:pos x="connsiteX1" y="connsiteY1"/>
              </a:cxn>
              <a:cxn ang="0">
                <a:pos x="connsiteX2" y="connsiteY2"/>
              </a:cxn>
              <a:cxn ang="0">
                <a:pos x="connsiteX3" y="connsiteY3"/>
              </a:cxn>
            </a:cxnLst>
            <a:rect l="l" t="t" r="r" b="b"/>
            <a:pathLst>
              <a:path w="372618" h="1117758">
                <a:moveTo>
                  <a:pt x="0" y="0"/>
                </a:moveTo>
                <a:lnTo>
                  <a:pt x="372618" y="0"/>
                </a:lnTo>
                <a:lnTo>
                  <a:pt x="372618" y="1117759"/>
                </a:lnTo>
                <a:lnTo>
                  <a:pt x="0" y="1117759"/>
                </a:lnTo>
                <a:close/>
              </a:path>
            </a:pathLst>
          </a:custGeom>
          <a:solidFill>
            <a:srgbClr val="66A185"/>
          </a:solidFill>
          <a:ln w="0" cap="flat">
            <a:noFill/>
            <a:prstDash val="solid"/>
            <a:miter/>
          </a:ln>
        </p:spPr>
        <p:txBody>
          <a:bodyPr rtlCol="0" anchor="ctr"/>
          <a:lstStyle/>
          <a:p>
            <a:endParaRPr lang="en-US"/>
          </a:p>
        </p:txBody>
      </p:sp>
      <p:pic>
        <p:nvPicPr>
          <p:cNvPr id="7" name="Picture 6">
            <a:extLst>
              <a:ext uri="{FF2B5EF4-FFF2-40B4-BE49-F238E27FC236}">
                <a16:creationId xmlns:a16="http://schemas.microsoft.com/office/drawing/2014/main" id="{51C9DA2C-0540-61CD-CC88-C6E260FB7899}"/>
              </a:ext>
            </a:extLst>
          </p:cNvPr>
          <p:cNvPicPr>
            <a:picLocks noChangeAspect="1"/>
          </p:cNvPicPr>
          <p:nvPr userDrawn="1"/>
        </p:nvPicPr>
        <p:blipFill>
          <a:blip r:embed="rId4"/>
          <a:srcRect t="16586" b="16586"/>
          <a:stretch/>
        </p:blipFill>
        <p:spPr>
          <a:xfrm>
            <a:off x="8839200" y="5562336"/>
            <a:ext cx="3199698" cy="1052692"/>
          </a:xfrm>
          <a:prstGeom prst="rect">
            <a:avLst/>
          </a:prstGeom>
        </p:spPr>
      </p:pic>
      <p:pic>
        <p:nvPicPr>
          <p:cNvPr id="35" name="Graphic 34">
            <a:extLst>
              <a:ext uri="{FF2B5EF4-FFF2-40B4-BE49-F238E27FC236}">
                <a16:creationId xmlns:a16="http://schemas.microsoft.com/office/drawing/2014/main" id="{C015FFC3-3F8C-22EC-D59D-619CEBECFAE1}"/>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7938239" y="5821982"/>
            <a:ext cx="328244" cy="533400"/>
          </a:xfrm>
          <a:prstGeom prst="rect">
            <a:avLst/>
          </a:prstGeom>
        </p:spPr>
      </p:pic>
    </p:spTree>
    <p:extLst>
      <p:ext uri="{BB962C8B-B14F-4D97-AF65-F5344CB8AC3E}">
        <p14:creationId xmlns:p14="http://schemas.microsoft.com/office/powerpoint/2010/main" val="3208855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theme" Target="../theme/theme1.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1976144-3494-48F5-912E-6FE667D29BB8}"/>
              </a:ext>
            </a:extLst>
          </p:cNvPr>
          <p:cNvSpPr>
            <a:spLocks noGrp="1"/>
          </p:cNvSpPr>
          <p:nvPr>
            <p:ph type="title"/>
          </p:nvPr>
        </p:nvSpPr>
        <p:spPr>
          <a:xfrm>
            <a:off x="381000" y="228601"/>
            <a:ext cx="11430000" cy="685799"/>
          </a:xfrm>
          <a:prstGeom prst="rect">
            <a:avLst/>
          </a:prstGeom>
        </p:spPr>
        <p:txBody>
          <a:bodyPr vert="horz" lIns="91440" tIns="45720" rIns="91440" bIns="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F212797A-0E14-474C-848E-06912870ADC7}"/>
              </a:ext>
            </a:extLst>
          </p:cNvPr>
          <p:cNvSpPr>
            <a:spLocks noGrp="1"/>
          </p:cNvSpPr>
          <p:nvPr>
            <p:ph type="body" idx="1"/>
          </p:nvPr>
        </p:nvSpPr>
        <p:spPr>
          <a:xfrm>
            <a:off x="381000" y="1143000"/>
            <a:ext cx="11430000" cy="5257800"/>
          </a:xfrm>
          <a:prstGeom prst="rect">
            <a:avLst/>
          </a:prstGeom>
        </p:spPr>
        <p:txBody>
          <a:bodyPr vert="horz" lIns="91440" tIns="91440" rIns="91440" bIns="9144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452A217E-6DDA-4383-B366-A0FA149DB968}"/>
              </a:ext>
            </a:extLst>
          </p:cNvPr>
          <p:cNvSpPr>
            <a:spLocks noGrp="1"/>
          </p:cNvSpPr>
          <p:nvPr>
            <p:ph type="dt" sz="half" idx="2"/>
          </p:nvPr>
        </p:nvSpPr>
        <p:spPr>
          <a:xfrm>
            <a:off x="381000" y="6629400"/>
            <a:ext cx="1371600" cy="114300"/>
          </a:xfrm>
          <a:prstGeom prst="rect">
            <a:avLst/>
          </a:prstGeom>
        </p:spPr>
        <p:txBody>
          <a:bodyPr vert="horz" lIns="91440" tIns="91440" rIns="91440" bIns="91440" rtlCol="0" anchor="ctr" anchorCtr="0"/>
          <a:lstStyle>
            <a:lvl1pPr algn="l">
              <a:defRPr sz="1200">
                <a:solidFill>
                  <a:schemeClr val="tx1"/>
                </a:solidFill>
              </a:defRPr>
            </a:lvl1pPr>
          </a:lstStyle>
          <a:p>
            <a:fld id="{5958763E-B898-436D-883D-03711491D54A}" type="datetimeFigureOut">
              <a:rPr lang="en-US" smtClean="0"/>
              <a:pPr/>
              <a:t>5/20/2024</a:t>
            </a:fld>
            <a:endParaRPr lang="en-US" dirty="0"/>
          </a:p>
        </p:txBody>
      </p:sp>
      <p:sp>
        <p:nvSpPr>
          <p:cNvPr id="5" name="Footer Placeholder 4">
            <a:extLst>
              <a:ext uri="{FF2B5EF4-FFF2-40B4-BE49-F238E27FC236}">
                <a16:creationId xmlns:a16="http://schemas.microsoft.com/office/drawing/2014/main" id="{6DCE200A-1E68-4329-B3DC-2AB4387CCDA1}"/>
              </a:ext>
            </a:extLst>
          </p:cNvPr>
          <p:cNvSpPr>
            <a:spLocks noGrp="1"/>
          </p:cNvSpPr>
          <p:nvPr>
            <p:ph type="ftr" sz="quarter" idx="3"/>
          </p:nvPr>
        </p:nvSpPr>
        <p:spPr>
          <a:xfrm>
            <a:off x="2209800" y="6629401"/>
            <a:ext cx="7772400" cy="114300"/>
          </a:xfrm>
          <a:prstGeom prst="rect">
            <a:avLst/>
          </a:prstGeom>
        </p:spPr>
        <p:txBody>
          <a:bodyPr vert="horz" lIns="91440" tIns="91440" rIns="91440" bIns="91440" rtlCol="0" anchor="ctr" anchorCtr="0"/>
          <a:lstStyle>
            <a:lvl1pPr algn="ctr">
              <a:defRPr sz="1200">
                <a:solidFill>
                  <a:schemeClr val="tx1"/>
                </a:solidFill>
              </a:defRPr>
            </a:lvl1pPr>
          </a:lstStyle>
          <a:p>
            <a:endParaRPr lang="en-US"/>
          </a:p>
        </p:txBody>
      </p:sp>
      <p:sp>
        <p:nvSpPr>
          <p:cNvPr id="6" name="Slide Number Placeholder 5">
            <a:extLst>
              <a:ext uri="{FF2B5EF4-FFF2-40B4-BE49-F238E27FC236}">
                <a16:creationId xmlns:a16="http://schemas.microsoft.com/office/drawing/2014/main" id="{CCB1512A-0CCA-42A8-A940-F6DF060CCBDF}"/>
              </a:ext>
            </a:extLst>
          </p:cNvPr>
          <p:cNvSpPr>
            <a:spLocks noGrp="1"/>
          </p:cNvSpPr>
          <p:nvPr>
            <p:ph type="sldNum" sz="quarter" idx="4"/>
          </p:nvPr>
        </p:nvSpPr>
        <p:spPr>
          <a:xfrm>
            <a:off x="10439400" y="6629400"/>
            <a:ext cx="1371600" cy="114299"/>
          </a:xfrm>
          <a:prstGeom prst="rect">
            <a:avLst/>
          </a:prstGeom>
        </p:spPr>
        <p:txBody>
          <a:bodyPr vert="horz" lIns="91440" tIns="91440" rIns="91440" bIns="91440" rtlCol="0" anchor="ctr" anchorCtr="0"/>
          <a:lstStyle>
            <a:lvl1pPr algn="r">
              <a:defRPr sz="1200">
                <a:solidFill>
                  <a:schemeClr val="tx1"/>
                </a:solidFill>
              </a:defRPr>
            </a:lvl1pPr>
          </a:lstStyle>
          <a:p>
            <a:fld id="{C15D44F4-F215-4E77-8A37-E5924A9890F9}" type="slidenum">
              <a:rPr lang="en-US" smtClean="0"/>
              <a:pPr/>
              <a:t>‹#›</a:t>
            </a:fld>
            <a:endParaRPr lang="en-US"/>
          </a:p>
        </p:txBody>
      </p:sp>
    </p:spTree>
    <p:extLst>
      <p:ext uri="{BB962C8B-B14F-4D97-AF65-F5344CB8AC3E}">
        <p14:creationId xmlns:p14="http://schemas.microsoft.com/office/powerpoint/2010/main" val="585507020"/>
      </p:ext>
    </p:extLst>
  </p:cSld>
  <p:clrMap bg1="lt1" tx1="dk1" bg2="lt2" tx2="dk2" accent1="accent1" accent2="accent2" accent3="accent3" accent4="accent4" accent5="accent5" accent6="accent6" hlink="hlink" folHlink="folHlink"/>
  <p:sldLayoutIdLst>
    <p:sldLayoutId id="2147483778" r:id="rId1"/>
    <p:sldLayoutId id="2147483807" r:id="rId2"/>
    <p:sldLayoutId id="2147483808" r:id="rId3"/>
    <p:sldLayoutId id="2147483809" r:id="rId4"/>
    <p:sldLayoutId id="2147483810" r:id="rId5"/>
    <p:sldLayoutId id="2147483811" r:id="rId6"/>
    <p:sldLayoutId id="2147483846" r:id="rId7"/>
    <p:sldLayoutId id="2147483849" r:id="rId8"/>
    <p:sldLayoutId id="2147483812" r:id="rId9"/>
    <p:sldLayoutId id="2147483813" r:id="rId10"/>
    <p:sldLayoutId id="2147483785" r:id="rId11"/>
    <p:sldLayoutId id="2147483850" r:id="rId12"/>
    <p:sldLayoutId id="2147483814" r:id="rId13"/>
    <p:sldLayoutId id="2147483786" r:id="rId14"/>
    <p:sldLayoutId id="2147483787" r:id="rId15"/>
    <p:sldLayoutId id="2147483791" r:id="rId16"/>
    <p:sldLayoutId id="2147483824" r:id="rId17"/>
    <p:sldLayoutId id="2147483823" r:id="rId18"/>
    <p:sldLayoutId id="2147483828" r:id="rId19"/>
    <p:sldLayoutId id="2147483829" r:id="rId20"/>
    <p:sldLayoutId id="2147483830" r:id="rId21"/>
    <p:sldLayoutId id="2147483831" r:id="rId22"/>
    <p:sldLayoutId id="2147483832" r:id="rId23"/>
    <p:sldLayoutId id="2147483833" r:id="rId24"/>
    <p:sldLayoutId id="2147483834" r:id="rId25"/>
    <p:sldLayoutId id="2147483835" r:id="rId26"/>
    <p:sldLayoutId id="2147483836" r:id="rId27"/>
    <p:sldLayoutId id="2147483837" r:id="rId28"/>
    <p:sldLayoutId id="2147483838" r:id="rId29"/>
    <p:sldLayoutId id="2147483790" r:id="rId30"/>
    <p:sldLayoutId id="2147483793" r:id="rId31"/>
    <p:sldLayoutId id="2147483794" r:id="rId32"/>
    <p:sldLayoutId id="2147483795" r:id="rId33"/>
    <p:sldLayoutId id="2147483803" r:id="rId34"/>
    <p:sldLayoutId id="2147483804" r:id="rId35"/>
    <p:sldLayoutId id="2147483724" r:id="rId36"/>
    <p:sldLayoutId id="2147483845" r:id="rId37"/>
    <p:sldLayoutId id="2147483843" r:id="rId38"/>
    <p:sldLayoutId id="2147483844" r:id="rId39"/>
    <p:sldLayoutId id="2147483848" r:id="rId40"/>
    <p:sldLayoutId id="2147483799" r:id="rId41"/>
    <p:sldLayoutId id="2147483797" r:id="rId42"/>
    <p:sldLayoutId id="2147483800" r:id="rId43"/>
    <p:sldLayoutId id="2147483801" r:id="rId44"/>
    <p:sldLayoutId id="2147483852" r:id="rId45"/>
    <p:sldLayoutId id="2147483854" r:id="rId46"/>
    <p:sldLayoutId id="2147483855" r:id="rId47"/>
  </p:sldLayoutIdLst>
  <p:transition>
    <p:fade/>
  </p:transition>
  <p:txStyles>
    <p:titleStyle>
      <a:lvl1pPr algn="l" defTabSz="914400" rtl="0" eaLnBrk="1" latinLnBrk="0" hangingPunct="1">
        <a:lnSpc>
          <a:spcPct val="90000"/>
        </a:lnSpc>
        <a:spcBef>
          <a:spcPct val="0"/>
        </a:spcBef>
        <a:buNone/>
        <a:defRPr sz="3200" b="1" kern="1200" cap="none" baseline="0">
          <a:solidFill>
            <a:schemeClr val="tx1"/>
          </a:solidFill>
          <a:latin typeface="+mj-lt"/>
          <a:ea typeface="+mj-ea"/>
          <a:cs typeface="+mj-cs"/>
        </a:defRPr>
      </a:lvl1pPr>
    </p:titleStyle>
    <p:bodyStyle>
      <a:lvl1pPr marL="173736" indent="-173736" algn="l" defTabSz="914400" rtl="0" eaLnBrk="1" latinLnBrk="0" hangingPunct="1">
        <a:lnSpc>
          <a:spcPct val="100000"/>
        </a:lnSpc>
        <a:spcBef>
          <a:spcPts val="0"/>
        </a:spcBef>
        <a:spcAft>
          <a:spcPts val="600"/>
        </a:spcAft>
        <a:buClr>
          <a:schemeClr val="accent1"/>
        </a:buClr>
        <a:buSzPct val="80000"/>
        <a:buFont typeface="Arial" panose="020B0604020202020204" pitchFamily="34" charset="0"/>
        <a:buChar char="•"/>
        <a:defRPr sz="2800" kern="1200">
          <a:solidFill>
            <a:schemeClr val="tx1"/>
          </a:solidFill>
          <a:latin typeface="+mn-lt"/>
          <a:ea typeface="+mn-ea"/>
          <a:cs typeface="+mn-cs"/>
        </a:defRPr>
      </a:lvl1pPr>
      <a:lvl2pPr marL="568325" indent="-222250" algn="l" defTabSz="914400" rtl="0" eaLnBrk="1" latinLnBrk="0" hangingPunct="1">
        <a:lnSpc>
          <a:spcPct val="100000"/>
        </a:lnSpc>
        <a:spcBef>
          <a:spcPts val="0"/>
        </a:spcBef>
        <a:spcAft>
          <a:spcPts val="600"/>
        </a:spcAft>
        <a:buClr>
          <a:schemeClr val="accent1"/>
        </a:buClr>
        <a:buSzPct val="80000"/>
        <a:buFont typeface="Arial" panose="020B0604020202020204" pitchFamily="34" charset="0"/>
        <a:buChar char="•"/>
        <a:defRPr sz="2400" kern="1200">
          <a:solidFill>
            <a:schemeClr val="tx1"/>
          </a:solidFill>
          <a:latin typeface="+mn-lt"/>
          <a:ea typeface="+mn-ea"/>
          <a:cs typeface="+mn-cs"/>
        </a:defRPr>
      </a:lvl2pPr>
      <a:lvl3pPr marL="914400" indent="-231775" algn="l" defTabSz="914400" rtl="0" eaLnBrk="1" latinLnBrk="0" hangingPunct="1">
        <a:lnSpc>
          <a:spcPct val="100000"/>
        </a:lnSpc>
        <a:spcBef>
          <a:spcPts val="0"/>
        </a:spcBef>
        <a:spcAft>
          <a:spcPts val="600"/>
        </a:spcAft>
        <a:buClr>
          <a:schemeClr val="accent1"/>
        </a:buClr>
        <a:buSzPct val="80000"/>
        <a:buFont typeface="Arial" panose="020B0604020202020204" pitchFamily="34" charset="0"/>
        <a:buChar char="•"/>
        <a:defRPr sz="2000" kern="1200">
          <a:solidFill>
            <a:schemeClr val="tx1"/>
          </a:solidFill>
          <a:latin typeface="+mn-lt"/>
          <a:ea typeface="+mn-ea"/>
          <a:cs typeface="+mn-cs"/>
        </a:defRPr>
      </a:lvl3pPr>
      <a:lvl4pPr marL="1260475" indent="-230188" algn="l" defTabSz="914400" rtl="0" eaLnBrk="1" latinLnBrk="0" hangingPunct="1">
        <a:lnSpc>
          <a:spcPct val="100000"/>
        </a:lnSpc>
        <a:spcBef>
          <a:spcPts val="0"/>
        </a:spcBef>
        <a:spcAft>
          <a:spcPts val="600"/>
        </a:spcAft>
        <a:buClr>
          <a:schemeClr val="accent1"/>
        </a:buClr>
        <a:buSzPct val="80000"/>
        <a:buFont typeface="Arial" panose="020B0604020202020204" pitchFamily="34" charset="0"/>
        <a:buChar char="•"/>
        <a:defRPr sz="1800" kern="1200">
          <a:solidFill>
            <a:schemeClr val="tx1"/>
          </a:solidFill>
          <a:latin typeface="+mn-lt"/>
          <a:ea typeface="+mn-ea"/>
          <a:cs typeface="+mn-cs"/>
        </a:defRPr>
      </a:lvl4pPr>
      <a:lvl5pPr marL="1539875" indent="-220663" algn="l" defTabSz="914400" rtl="0" eaLnBrk="1" latinLnBrk="0" hangingPunct="1">
        <a:lnSpc>
          <a:spcPct val="100000"/>
        </a:lnSpc>
        <a:spcBef>
          <a:spcPts val="0"/>
        </a:spcBef>
        <a:spcAft>
          <a:spcPts val="600"/>
        </a:spcAft>
        <a:buClr>
          <a:schemeClr val="accent1"/>
        </a:buClr>
        <a:buSzPct val="80000"/>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9" orient="horz" pos="2160" userDrawn="1">
          <p15:clr>
            <a:srgbClr val="F26B43"/>
          </p15:clr>
        </p15:guide>
        <p15:guide id="20" pos="3840" userDrawn="1">
          <p15:clr>
            <a:srgbClr val="F26B43"/>
          </p15:clr>
        </p15:guide>
        <p15:guide id="21" orient="horz" pos="144" userDrawn="1">
          <p15:clr>
            <a:srgbClr val="F26B43"/>
          </p15:clr>
        </p15:guide>
        <p15:guide id="22" orient="horz" pos="4176" userDrawn="1">
          <p15:clr>
            <a:srgbClr val="F26B43"/>
          </p15:clr>
        </p15:guide>
        <p15:guide id="23" pos="240" userDrawn="1">
          <p15:clr>
            <a:srgbClr val="F26B43"/>
          </p15:clr>
        </p15:guide>
        <p15:guide id="24" pos="744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6.xml"/><Relationship Id="rId4" Type="http://schemas.openxmlformats.org/officeDocument/2006/relationships/image" Target="../media/image26.gif"/></Relationships>
</file>

<file path=ppt/slides/_rels/slide12.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4.xml"/><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xml"/><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5.jpeg"/><Relationship Id="rId2" Type="http://schemas.openxmlformats.org/officeDocument/2006/relationships/notesSlide" Target="../notesSlides/notesSlide8.xml"/><Relationship Id="rId1" Type="http://schemas.openxmlformats.org/officeDocument/2006/relationships/slideLayout" Target="../slideLayouts/slideLayout41.xml"/><Relationship Id="rId6" Type="http://schemas.openxmlformats.org/officeDocument/2006/relationships/image" Target="../media/image34.png"/><Relationship Id="rId5" Type="http://schemas.openxmlformats.org/officeDocument/2006/relationships/image" Target="../media/image33.jpeg"/><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9.xml"/><Relationship Id="rId1" Type="http://schemas.openxmlformats.org/officeDocument/2006/relationships/slideLayout" Target="../slideLayouts/slideLayout47.xml"/></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0.xml"/><Relationship Id="rId1" Type="http://schemas.openxmlformats.org/officeDocument/2006/relationships/slideLayout" Target="../slideLayouts/slideLayout30.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0.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0.xml"/></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4.xml"/><Relationship Id="rId1" Type="http://schemas.openxmlformats.org/officeDocument/2006/relationships/slideLayout" Target="../slideLayouts/slideLayout46.xml"/></Relationships>
</file>

<file path=ppt/slides/_rels/slide23.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15.xml"/><Relationship Id="rId1" Type="http://schemas.openxmlformats.org/officeDocument/2006/relationships/slideLayout" Target="../slideLayouts/slideLayout46.xml"/><Relationship Id="rId6" Type="http://schemas.openxmlformats.org/officeDocument/2006/relationships/image" Target="../media/image42.jpeg"/><Relationship Id="rId5" Type="http://schemas.openxmlformats.org/officeDocument/2006/relationships/image" Target="../media/image41.jpeg"/><Relationship Id="rId4" Type="http://schemas.openxmlformats.org/officeDocument/2006/relationships/image" Target="../media/image40.jpeg"/></Relationships>
</file>

<file path=ppt/slides/_rels/slide24.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16.xml"/><Relationship Id="rId1" Type="http://schemas.openxmlformats.org/officeDocument/2006/relationships/slideLayout" Target="../slideLayouts/slideLayout46.xml"/><Relationship Id="rId4" Type="http://schemas.openxmlformats.org/officeDocument/2006/relationships/image" Target="../media/image44.jpe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0.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30.xml"/><Relationship Id="rId1" Type="http://schemas.openxmlformats.org/officeDocument/2006/relationships/video" Target="https://www.youtube.com/embed/ldXxDNjS5jw?feature=oembed" TargetMode="External"/><Relationship Id="rId4" Type="http://schemas.openxmlformats.org/officeDocument/2006/relationships/image" Target="../media/image45.jpe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8.xml"/><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9.xml.rels><?xml version="1.0" encoding="UTF-8" standalone="yes"?>
<Relationships xmlns="http://schemas.openxmlformats.org/package/2006/relationships"><Relationship Id="rId8" Type="http://schemas.openxmlformats.org/officeDocument/2006/relationships/image" Target="../media/image17.jpeg"/><Relationship Id="rId13" Type="http://schemas.openxmlformats.org/officeDocument/2006/relationships/image" Target="../media/image22.jpeg"/><Relationship Id="rId3" Type="http://schemas.openxmlformats.org/officeDocument/2006/relationships/image" Target="../media/image12.jpeg"/><Relationship Id="rId7" Type="http://schemas.openxmlformats.org/officeDocument/2006/relationships/image" Target="../media/image16.png"/><Relationship Id="rId12" Type="http://schemas.openxmlformats.org/officeDocument/2006/relationships/image" Target="../media/image21.jpeg"/><Relationship Id="rId2" Type="http://schemas.openxmlformats.org/officeDocument/2006/relationships/notesSlide" Target="../notesSlides/notesSlide2.xml"/><Relationship Id="rId1" Type="http://schemas.openxmlformats.org/officeDocument/2006/relationships/slideLayout" Target="../slideLayouts/slideLayout42.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jpeg"/><Relationship Id="rId9" Type="http://schemas.openxmlformats.org/officeDocument/2006/relationships/image" Target="../media/image18.jpeg"/><Relationship Id="rId14" Type="http://schemas.openxmlformats.org/officeDocument/2006/relationships/image" Target="../media/image23.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649255D-8E7D-2ECA-71D5-C01018695E46}"/>
              </a:ext>
            </a:extLst>
          </p:cNvPr>
          <p:cNvSpPr>
            <a:spLocks noGrp="1"/>
          </p:cNvSpPr>
          <p:nvPr>
            <p:ph type="ctrTitle"/>
          </p:nvPr>
        </p:nvSpPr>
        <p:spPr/>
        <p:txBody>
          <a:bodyPr/>
          <a:lstStyle/>
          <a:p>
            <a:r>
              <a:rPr lang="en-US" dirty="0"/>
              <a:t>Programming Artificially Intelligent Apps</a:t>
            </a:r>
          </a:p>
        </p:txBody>
      </p:sp>
      <p:sp>
        <p:nvSpPr>
          <p:cNvPr id="5" name="Text Placeholder 4">
            <a:extLst>
              <a:ext uri="{FF2B5EF4-FFF2-40B4-BE49-F238E27FC236}">
                <a16:creationId xmlns:a16="http://schemas.microsoft.com/office/drawing/2014/main" id="{93F18B55-CAF3-BE2B-903C-760D8693824D}"/>
              </a:ext>
            </a:extLst>
          </p:cNvPr>
          <p:cNvSpPr>
            <a:spLocks noGrp="1"/>
          </p:cNvSpPr>
          <p:nvPr>
            <p:ph type="body" sz="quarter" idx="13"/>
          </p:nvPr>
        </p:nvSpPr>
        <p:spPr/>
        <p:txBody>
          <a:bodyPr/>
          <a:lstStyle/>
          <a:p>
            <a:r>
              <a:rPr lang="en-US" dirty="0"/>
              <a:t>Hy-Tech Camp</a:t>
            </a:r>
          </a:p>
        </p:txBody>
      </p:sp>
    </p:spTree>
    <p:extLst>
      <p:ext uri="{BB962C8B-B14F-4D97-AF65-F5344CB8AC3E}">
        <p14:creationId xmlns:p14="http://schemas.microsoft.com/office/powerpoint/2010/main" val="37971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74DE33-76E7-E656-F1DA-E35CF351C425}"/>
              </a:ext>
            </a:extLst>
          </p:cNvPr>
          <p:cNvSpPr>
            <a:spLocks noGrp="1"/>
          </p:cNvSpPr>
          <p:nvPr>
            <p:ph type="title"/>
          </p:nvPr>
        </p:nvSpPr>
        <p:spPr/>
        <p:txBody>
          <a:bodyPr/>
          <a:lstStyle/>
          <a:p>
            <a:r>
              <a:rPr lang="en-US" dirty="0"/>
              <a:t>A.I. </a:t>
            </a:r>
            <a:r>
              <a:rPr lang="en-US"/>
              <a:t>&amp; Society</a:t>
            </a:r>
            <a:endParaRPr lang="en-US" dirty="0"/>
          </a:p>
        </p:txBody>
      </p:sp>
      <p:sp>
        <p:nvSpPr>
          <p:cNvPr id="3" name="Content Placeholder 2">
            <a:extLst>
              <a:ext uri="{FF2B5EF4-FFF2-40B4-BE49-F238E27FC236}">
                <a16:creationId xmlns:a16="http://schemas.microsoft.com/office/drawing/2014/main" id="{AFA2E859-CA14-F004-07EB-68E314B996DE}"/>
              </a:ext>
            </a:extLst>
          </p:cNvPr>
          <p:cNvSpPr>
            <a:spLocks noGrp="1"/>
          </p:cNvSpPr>
          <p:nvPr>
            <p:ph idx="1"/>
          </p:nvPr>
        </p:nvSpPr>
        <p:spPr/>
        <p:txBody>
          <a:bodyPr/>
          <a:lstStyle/>
          <a:p>
            <a:pPr marL="118872" indent="0">
              <a:buNone/>
            </a:pPr>
            <a:r>
              <a:rPr lang="en-US" i="1" dirty="0"/>
              <a:t>Raise your hand if you’ve used ChatGPT or another chatbot.</a:t>
            </a:r>
          </a:p>
          <a:p>
            <a:pPr marL="118872" indent="0">
              <a:buNone/>
            </a:pPr>
            <a:endParaRPr lang="en-US" i="1" dirty="0"/>
          </a:p>
          <a:p>
            <a:pPr marL="118872" indent="0">
              <a:buNone/>
            </a:pPr>
            <a:r>
              <a:rPr lang="en-US" i="1" dirty="0"/>
              <a:t>What are some benefits to these A.I. tools?</a:t>
            </a:r>
          </a:p>
          <a:p>
            <a:pPr marL="118872" indent="0">
              <a:buNone/>
            </a:pPr>
            <a:endParaRPr lang="en-US" i="1" dirty="0"/>
          </a:p>
          <a:p>
            <a:pPr marL="118872" indent="0">
              <a:buNone/>
            </a:pPr>
            <a:endParaRPr lang="en-US" i="1" dirty="0"/>
          </a:p>
          <a:p>
            <a:pPr marL="118872" indent="0">
              <a:buNone/>
            </a:pPr>
            <a:endParaRPr lang="en-US" i="1" dirty="0"/>
          </a:p>
          <a:p>
            <a:pPr marL="118872" indent="0">
              <a:buNone/>
            </a:pPr>
            <a:r>
              <a:rPr lang="en-US" i="1" dirty="0"/>
              <a:t>What are some potential risks?</a:t>
            </a:r>
          </a:p>
        </p:txBody>
      </p:sp>
      <p:sp>
        <p:nvSpPr>
          <p:cNvPr id="4" name="Rectangle 3">
            <a:extLst>
              <a:ext uri="{FF2B5EF4-FFF2-40B4-BE49-F238E27FC236}">
                <a16:creationId xmlns:a16="http://schemas.microsoft.com/office/drawing/2014/main" id="{6A003829-6AEB-390F-F5EF-DB965D45E8EA}"/>
              </a:ext>
            </a:extLst>
          </p:cNvPr>
          <p:cNvSpPr/>
          <p:nvPr/>
        </p:nvSpPr>
        <p:spPr bwMode="auto">
          <a:xfrm>
            <a:off x="609600" y="2971800"/>
            <a:ext cx="2743200" cy="914400"/>
          </a:xfrm>
          <a:prstGeom prst="rect">
            <a:avLst/>
          </a:prstGeom>
          <a:solidFill>
            <a:schemeClr val="bg2"/>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solidFill>
                  <a:schemeClr val="tx1"/>
                </a:solidFill>
                <a:ea typeface="Segoe UI" pitchFamily="34" charset="0"/>
                <a:cs typeface="Segoe UI" pitchFamily="34" charset="0"/>
              </a:rPr>
              <a:t>Educational – e.g., explaining code for you</a:t>
            </a:r>
          </a:p>
        </p:txBody>
      </p:sp>
      <p:sp>
        <p:nvSpPr>
          <p:cNvPr id="5" name="Rectangle 4">
            <a:extLst>
              <a:ext uri="{FF2B5EF4-FFF2-40B4-BE49-F238E27FC236}">
                <a16:creationId xmlns:a16="http://schemas.microsoft.com/office/drawing/2014/main" id="{B045B5D7-D4F1-902D-61B0-22B9FF80A804}"/>
              </a:ext>
            </a:extLst>
          </p:cNvPr>
          <p:cNvSpPr/>
          <p:nvPr/>
        </p:nvSpPr>
        <p:spPr bwMode="auto">
          <a:xfrm>
            <a:off x="3810000" y="2971800"/>
            <a:ext cx="4034170" cy="914400"/>
          </a:xfrm>
          <a:prstGeom prst="rect">
            <a:avLst/>
          </a:prstGeom>
          <a:solidFill>
            <a:schemeClr val="bg2"/>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solidFill>
                  <a:schemeClr val="tx1"/>
                </a:solidFill>
                <a:ea typeface="Segoe UI" pitchFamily="34" charset="0"/>
                <a:cs typeface="Segoe UI" pitchFamily="34" charset="0"/>
              </a:rPr>
              <a:t>Creative – e.g., generating ideas for you</a:t>
            </a:r>
          </a:p>
        </p:txBody>
      </p:sp>
      <p:sp>
        <p:nvSpPr>
          <p:cNvPr id="6" name="Rectangle 5">
            <a:extLst>
              <a:ext uri="{FF2B5EF4-FFF2-40B4-BE49-F238E27FC236}">
                <a16:creationId xmlns:a16="http://schemas.microsoft.com/office/drawing/2014/main" id="{3D9C15D5-7819-6A15-0DB3-EF8A9A05962E}"/>
              </a:ext>
            </a:extLst>
          </p:cNvPr>
          <p:cNvSpPr/>
          <p:nvPr/>
        </p:nvSpPr>
        <p:spPr bwMode="auto">
          <a:xfrm>
            <a:off x="8267700" y="2944295"/>
            <a:ext cx="3119770" cy="914400"/>
          </a:xfrm>
          <a:prstGeom prst="rect">
            <a:avLst/>
          </a:prstGeom>
          <a:solidFill>
            <a:schemeClr val="bg2"/>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solidFill>
                  <a:schemeClr val="tx1"/>
                </a:solidFill>
                <a:ea typeface="Segoe UI" pitchFamily="34" charset="0"/>
                <a:cs typeface="Segoe UI" pitchFamily="34" charset="0"/>
              </a:rPr>
              <a:t>Supportive – e.g., completing simple tasks for you</a:t>
            </a:r>
          </a:p>
        </p:txBody>
      </p:sp>
      <p:sp>
        <p:nvSpPr>
          <p:cNvPr id="7" name="Rectangle 6">
            <a:extLst>
              <a:ext uri="{FF2B5EF4-FFF2-40B4-BE49-F238E27FC236}">
                <a16:creationId xmlns:a16="http://schemas.microsoft.com/office/drawing/2014/main" id="{1C144E29-428D-AE97-DC11-3BF9B3CE4BFA}"/>
              </a:ext>
            </a:extLst>
          </p:cNvPr>
          <p:cNvSpPr/>
          <p:nvPr/>
        </p:nvSpPr>
        <p:spPr bwMode="auto">
          <a:xfrm>
            <a:off x="609600" y="5153320"/>
            <a:ext cx="2743200" cy="914400"/>
          </a:xfrm>
          <a:prstGeom prst="rect">
            <a:avLst/>
          </a:prstGeom>
          <a:solidFill>
            <a:schemeClr val="bg2"/>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solidFill>
                  <a:schemeClr val="tx1"/>
                </a:solidFill>
                <a:ea typeface="Segoe UI" pitchFamily="34" charset="0"/>
                <a:cs typeface="Segoe UI" pitchFamily="34" charset="0"/>
              </a:rPr>
              <a:t>Creative – e.g., taking away artistic work from humans</a:t>
            </a:r>
          </a:p>
        </p:txBody>
      </p:sp>
      <p:sp>
        <p:nvSpPr>
          <p:cNvPr id="8" name="Rectangle 7">
            <a:extLst>
              <a:ext uri="{FF2B5EF4-FFF2-40B4-BE49-F238E27FC236}">
                <a16:creationId xmlns:a16="http://schemas.microsoft.com/office/drawing/2014/main" id="{E12E7313-19E0-F03E-002B-76930683E302}"/>
              </a:ext>
            </a:extLst>
          </p:cNvPr>
          <p:cNvSpPr/>
          <p:nvPr/>
        </p:nvSpPr>
        <p:spPr bwMode="auto">
          <a:xfrm>
            <a:off x="3810000" y="5153320"/>
            <a:ext cx="3771900" cy="914400"/>
          </a:xfrm>
          <a:prstGeom prst="rect">
            <a:avLst/>
          </a:prstGeom>
          <a:solidFill>
            <a:schemeClr val="bg2"/>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solidFill>
                  <a:schemeClr val="tx1"/>
                </a:solidFill>
                <a:ea typeface="Segoe UI" pitchFamily="34" charset="0"/>
                <a:cs typeface="Segoe UI" pitchFamily="34" charset="0"/>
              </a:rPr>
              <a:t>Informative – e.g., providing information that is incorrect or misleading</a:t>
            </a:r>
          </a:p>
        </p:txBody>
      </p:sp>
      <p:sp>
        <p:nvSpPr>
          <p:cNvPr id="9" name="Rectangle 8">
            <a:extLst>
              <a:ext uri="{FF2B5EF4-FFF2-40B4-BE49-F238E27FC236}">
                <a16:creationId xmlns:a16="http://schemas.microsoft.com/office/drawing/2014/main" id="{D06F9F1B-4940-BC2E-85F2-D5A6F7FDEC51}"/>
              </a:ext>
            </a:extLst>
          </p:cNvPr>
          <p:cNvSpPr/>
          <p:nvPr/>
        </p:nvSpPr>
        <p:spPr bwMode="auto">
          <a:xfrm>
            <a:off x="7874295" y="5153320"/>
            <a:ext cx="4034170" cy="914400"/>
          </a:xfrm>
          <a:prstGeom prst="rect">
            <a:avLst/>
          </a:prstGeom>
          <a:solidFill>
            <a:schemeClr val="bg2"/>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solidFill>
                  <a:schemeClr val="tx1"/>
                </a:solidFill>
                <a:ea typeface="Segoe UI" pitchFamily="34" charset="0"/>
                <a:cs typeface="Segoe UI" pitchFamily="34" charset="0"/>
              </a:rPr>
              <a:t>Existential – e.g., creating a superintelligence that destroys humanity</a:t>
            </a:r>
          </a:p>
        </p:txBody>
      </p:sp>
    </p:spTree>
    <p:extLst>
      <p:ext uri="{BB962C8B-B14F-4D97-AF65-F5344CB8AC3E}">
        <p14:creationId xmlns:p14="http://schemas.microsoft.com/office/powerpoint/2010/main" val="39975157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childTnLst>
                          </p:cTn>
                        </p:par>
                        <p:par>
                          <p:cTn id="17" fill="hold">
                            <p:stCondLst>
                              <p:cond delay="1000"/>
                            </p:stCondLst>
                            <p:childTnLst>
                              <p:par>
                                <p:cTn id="18" presetID="10" presetClass="entr" presetSubtype="0" fill="hold" grpId="0" nodeType="after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fade">
                                      <p:cBhvr>
                                        <p:cTn id="30" dur="500"/>
                                        <p:tgtEl>
                                          <p:spTgt spid="7"/>
                                        </p:tgtEl>
                                      </p:cBhvr>
                                    </p:animEffect>
                                  </p:childTnLst>
                                </p:cTn>
                              </p:par>
                            </p:childTnLst>
                          </p:cTn>
                        </p:par>
                        <p:par>
                          <p:cTn id="31" fill="hold">
                            <p:stCondLst>
                              <p:cond delay="500"/>
                            </p:stCondLst>
                            <p:childTnLst>
                              <p:par>
                                <p:cTn id="32" presetID="10" presetClass="entr" presetSubtype="0" fill="hold" grpId="0" nodeType="after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fade">
                                      <p:cBhvr>
                                        <p:cTn id="34" dur="500"/>
                                        <p:tgtEl>
                                          <p:spTgt spid="8"/>
                                        </p:tgtEl>
                                      </p:cBhvr>
                                    </p:animEffect>
                                  </p:childTnLst>
                                </p:cTn>
                              </p:par>
                            </p:childTnLst>
                          </p:cTn>
                        </p:par>
                        <p:par>
                          <p:cTn id="35" fill="hold">
                            <p:stCondLst>
                              <p:cond delay="1000"/>
                            </p:stCondLst>
                            <p:childTnLst>
                              <p:par>
                                <p:cTn id="36" presetID="10" presetClass="entr" presetSubtype="0" fill="hold" grpId="0" nodeType="afterEffect">
                                  <p:stCondLst>
                                    <p:cond delay="0"/>
                                  </p:stCondLst>
                                  <p:childTnLst>
                                    <p:set>
                                      <p:cBhvr>
                                        <p:cTn id="37" dur="1" fill="hold">
                                          <p:stCondLst>
                                            <p:cond delay="0"/>
                                          </p:stCondLst>
                                        </p:cTn>
                                        <p:tgtEl>
                                          <p:spTgt spid="9"/>
                                        </p:tgtEl>
                                        <p:attrNameLst>
                                          <p:attrName>style.visibility</p:attrName>
                                        </p:attrNameLst>
                                      </p:cBhvr>
                                      <p:to>
                                        <p:strVal val="visible"/>
                                      </p:to>
                                    </p:set>
                                    <p:animEffect transition="in" filter="fade">
                                      <p:cBhvr>
                                        <p:cTn id="3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FE35C7-1179-ED24-6846-0956A8C23092}"/>
              </a:ext>
            </a:extLst>
          </p:cNvPr>
          <p:cNvSpPr>
            <a:spLocks noGrp="1"/>
          </p:cNvSpPr>
          <p:nvPr>
            <p:ph type="title"/>
          </p:nvPr>
        </p:nvSpPr>
        <p:spPr/>
        <p:txBody>
          <a:bodyPr/>
          <a:lstStyle/>
          <a:p>
            <a:r>
              <a:rPr lang="en-US" dirty="0"/>
              <a:t>ChatGPT &amp; LLMs</a:t>
            </a:r>
          </a:p>
        </p:txBody>
      </p:sp>
      <p:sp>
        <p:nvSpPr>
          <p:cNvPr id="3" name="Content Placeholder 2">
            <a:extLst>
              <a:ext uri="{FF2B5EF4-FFF2-40B4-BE49-F238E27FC236}">
                <a16:creationId xmlns:a16="http://schemas.microsoft.com/office/drawing/2014/main" id="{4A51E1EA-B413-AED9-31C3-F78A7B8B5172}"/>
              </a:ext>
            </a:extLst>
          </p:cNvPr>
          <p:cNvSpPr>
            <a:spLocks noGrp="1"/>
          </p:cNvSpPr>
          <p:nvPr>
            <p:ph idx="1"/>
          </p:nvPr>
        </p:nvSpPr>
        <p:spPr>
          <a:xfrm>
            <a:off x="381000" y="1247480"/>
            <a:ext cx="11430000" cy="5039020"/>
          </a:xfrm>
        </p:spPr>
        <p:txBody>
          <a:bodyPr/>
          <a:lstStyle/>
          <a:p>
            <a:r>
              <a:rPr lang="en-US" b="1" dirty="0"/>
              <a:t>L</a:t>
            </a:r>
            <a:r>
              <a:rPr lang="en-US" dirty="0"/>
              <a:t>arge </a:t>
            </a:r>
            <a:r>
              <a:rPr lang="en-US" b="1" dirty="0"/>
              <a:t>L</a:t>
            </a:r>
            <a:r>
              <a:rPr lang="en-US" dirty="0"/>
              <a:t>anguage </a:t>
            </a:r>
            <a:r>
              <a:rPr lang="en-US" b="1" dirty="0"/>
              <a:t>M</a:t>
            </a:r>
            <a:r>
              <a:rPr lang="en-US" dirty="0"/>
              <a:t>odels are the powerful text-generating neural networks behind a lot of language-based A.I.</a:t>
            </a:r>
          </a:p>
          <a:p>
            <a:endParaRPr lang="en-US" dirty="0"/>
          </a:p>
          <a:p>
            <a:endParaRPr lang="en-US" dirty="0"/>
          </a:p>
          <a:p>
            <a:endParaRPr lang="en-US" dirty="0"/>
          </a:p>
          <a:p>
            <a:r>
              <a:rPr lang="en-US" dirty="0"/>
              <a:t>GPT-3.5 and GPT-4 are the LLMs that power ChatGPT</a:t>
            </a:r>
          </a:p>
          <a:p>
            <a:pPr marL="118872" indent="0">
              <a:buNone/>
            </a:pPr>
            <a:endParaRPr lang="en-US" dirty="0"/>
          </a:p>
          <a:p>
            <a:r>
              <a:rPr lang="en-US" dirty="0"/>
              <a:t>LLMs are trained on gigantic bodies of text from various sources, and pull from that data to predict what text should come next in a sequence – like predictive text on a phone</a:t>
            </a:r>
          </a:p>
        </p:txBody>
      </p:sp>
      <p:pic>
        <p:nvPicPr>
          <p:cNvPr id="2050" name="Picture 2" descr="Llama - Tierpark Hellabrunn">
            <a:extLst>
              <a:ext uri="{FF2B5EF4-FFF2-40B4-BE49-F238E27FC236}">
                <a16:creationId xmlns:a16="http://schemas.microsoft.com/office/drawing/2014/main" id="{6DC098A6-C1B9-702E-9885-D763271C9D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67800" y="1714500"/>
            <a:ext cx="2600325" cy="260032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DC629945-67E9-DC41-92C1-769638148E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1100" y="2724068"/>
            <a:ext cx="2600326" cy="704932"/>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wholesome predictive text suggests today's affirmations : r/wholesomememes">
            <a:extLst>
              <a:ext uri="{FF2B5EF4-FFF2-40B4-BE49-F238E27FC236}">
                <a16:creationId xmlns:a16="http://schemas.microsoft.com/office/drawing/2014/main" id="{5895B011-86BF-C833-6619-CF3059E0E26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39100" y="5829300"/>
            <a:ext cx="2623646" cy="2600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01789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050"/>
                                        </p:tgtEl>
                                        <p:attrNameLst>
                                          <p:attrName>style.visibility</p:attrName>
                                        </p:attrNameLst>
                                      </p:cBhvr>
                                      <p:to>
                                        <p:strVal val="visible"/>
                                      </p:to>
                                    </p:set>
                                    <p:animEffect transition="in" filter="fade">
                                      <p:cBhvr>
                                        <p:cTn id="10" dur="500"/>
                                        <p:tgtEl>
                                          <p:spTgt spid="205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Effect transition="in" filter="fade">
                                      <p:cBhvr>
                                        <p:cTn id="15" dur="500"/>
                                        <p:tgtEl>
                                          <p:spTgt spid="3">
                                            <p:txEl>
                                              <p:pRg st="4" end="4"/>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2052"/>
                                        </p:tgtEl>
                                        <p:attrNameLst>
                                          <p:attrName>style.visibility</p:attrName>
                                        </p:attrNameLst>
                                      </p:cBhvr>
                                      <p:to>
                                        <p:strVal val="visible"/>
                                      </p:to>
                                    </p:set>
                                    <p:animEffect transition="in" filter="fade">
                                      <p:cBhvr>
                                        <p:cTn id="18" dur="500"/>
                                        <p:tgtEl>
                                          <p:spTgt spid="205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animEffect transition="in" filter="fade">
                                      <p:cBhvr>
                                        <p:cTn id="23" dur="500"/>
                                        <p:tgtEl>
                                          <p:spTgt spid="3">
                                            <p:txEl>
                                              <p:pRg st="6" end="6"/>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2054"/>
                                        </p:tgtEl>
                                        <p:attrNameLst>
                                          <p:attrName>style.visibility</p:attrName>
                                        </p:attrNameLst>
                                      </p:cBhvr>
                                      <p:to>
                                        <p:strVal val="visible"/>
                                      </p:to>
                                    </p:set>
                                    <p:animEffect transition="in" filter="fade">
                                      <p:cBhvr>
                                        <p:cTn id="26" dur="500"/>
                                        <p:tgtEl>
                                          <p:spTgt spid="20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74DE33-76E7-E656-F1DA-E35CF351C425}"/>
              </a:ext>
            </a:extLst>
          </p:cNvPr>
          <p:cNvSpPr>
            <a:spLocks noGrp="1"/>
          </p:cNvSpPr>
          <p:nvPr>
            <p:ph type="title"/>
          </p:nvPr>
        </p:nvSpPr>
        <p:spPr/>
        <p:txBody>
          <a:bodyPr/>
          <a:lstStyle/>
          <a:p>
            <a:r>
              <a:rPr lang="en-US" dirty="0"/>
              <a:t>A.I. isn’t perfect</a:t>
            </a:r>
          </a:p>
        </p:txBody>
      </p:sp>
      <p:pic>
        <p:nvPicPr>
          <p:cNvPr id="1026" name="Picture 2" descr="Q. food names end with um All Images Forums Shopping Videos News Al  overviews are experimental.">
            <a:extLst>
              <a:ext uri="{FF2B5EF4-FFF2-40B4-BE49-F238E27FC236}">
                <a16:creationId xmlns:a16="http://schemas.microsoft.com/office/drawing/2014/main" id="{98F2A181-F89C-1F35-20C2-C7BE8021AD3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1638300" y="1485900"/>
            <a:ext cx="8458200" cy="4686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69490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74DE33-76E7-E656-F1DA-E35CF351C425}"/>
              </a:ext>
            </a:extLst>
          </p:cNvPr>
          <p:cNvSpPr>
            <a:spLocks noGrp="1"/>
          </p:cNvSpPr>
          <p:nvPr>
            <p:ph type="title"/>
          </p:nvPr>
        </p:nvSpPr>
        <p:spPr/>
        <p:txBody>
          <a:bodyPr/>
          <a:lstStyle/>
          <a:p>
            <a:r>
              <a:rPr lang="en-US" dirty="0"/>
              <a:t>A.I. is </a:t>
            </a:r>
            <a:r>
              <a:rPr lang="en-US" i="1" dirty="0"/>
              <a:t>very good</a:t>
            </a:r>
            <a:r>
              <a:rPr lang="en-US" dirty="0"/>
              <a:t> at some things</a:t>
            </a:r>
          </a:p>
        </p:txBody>
      </p:sp>
      <p:sp>
        <p:nvSpPr>
          <p:cNvPr id="3" name="Rectangle 2">
            <a:extLst>
              <a:ext uri="{FF2B5EF4-FFF2-40B4-BE49-F238E27FC236}">
                <a16:creationId xmlns:a16="http://schemas.microsoft.com/office/drawing/2014/main" id="{A3FA3263-E6E6-B079-73A8-EAC9CE92FE6A}"/>
              </a:ext>
            </a:extLst>
          </p:cNvPr>
          <p:cNvSpPr/>
          <p:nvPr/>
        </p:nvSpPr>
        <p:spPr bwMode="auto">
          <a:xfrm>
            <a:off x="723900" y="1828800"/>
            <a:ext cx="2628900" cy="2057400"/>
          </a:xfrm>
          <a:prstGeom prst="rect">
            <a:avLst/>
          </a:prstGeom>
          <a:solidFill>
            <a:schemeClr val="bg2"/>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b="1" u="sng" dirty="0">
                <a:solidFill>
                  <a:schemeClr val="tx1"/>
                </a:solidFill>
                <a:ea typeface="Segoe UI" pitchFamily="34" charset="0"/>
                <a:cs typeface="Segoe UI" pitchFamily="34" charset="0"/>
              </a:rPr>
              <a:t>Deterministic Tasks</a:t>
            </a:r>
          </a:p>
          <a:p>
            <a:pPr algn="ctr" defTabSz="932472" fontAlgn="base">
              <a:lnSpc>
                <a:spcPct val="90000"/>
              </a:lnSpc>
              <a:spcBef>
                <a:spcPct val="0"/>
              </a:spcBef>
              <a:spcAft>
                <a:spcPct val="0"/>
              </a:spcAft>
            </a:pPr>
            <a:r>
              <a:rPr lang="en-US" sz="1600" dirty="0">
                <a:solidFill>
                  <a:schemeClr val="tx1"/>
                </a:solidFill>
                <a:ea typeface="Segoe UI" pitchFamily="34" charset="0"/>
                <a:cs typeface="Segoe UI" pitchFamily="34" charset="0"/>
              </a:rPr>
              <a:t>Asking Alexa to start a timer for 10 minutes</a:t>
            </a:r>
          </a:p>
        </p:txBody>
      </p:sp>
      <p:sp>
        <p:nvSpPr>
          <p:cNvPr id="4" name="Rectangle 3">
            <a:extLst>
              <a:ext uri="{FF2B5EF4-FFF2-40B4-BE49-F238E27FC236}">
                <a16:creationId xmlns:a16="http://schemas.microsoft.com/office/drawing/2014/main" id="{D2470945-CF0F-A77A-A583-3622CA9EAB12}"/>
              </a:ext>
            </a:extLst>
          </p:cNvPr>
          <p:cNvSpPr/>
          <p:nvPr/>
        </p:nvSpPr>
        <p:spPr bwMode="auto">
          <a:xfrm>
            <a:off x="723900" y="4229100"/>
            <a:ext cx="2628900" cy="2057400"/>
          </a:xfrm>
          <a:prstGeom prst="rect">
            <a:avLst/>
          </a:prstGeom>
          <a:solidFill>
            <a:schemeClr val="bg2"/>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b="1" u="sng" dirty="0">
                <a:solidFill>
                  <a:schemeClr val="tx1"/>
                </a:solidFill>
                <a:ea typeface="Segoe UI" pitchFamily="34" charset="0"/>
                <a:cs typeface="Segoe UI" pitchFamily="34" charset="0"/>
              </a:rPr>
              <a:t>Matching Writing Styles</a:t>
            </a:r>
          </a:p>
          <a:p>
            <a:pPr algn="ctr" defTabSz="932472" fontAlgn="base">
              <a:lnSpc>
                <a:spcPct val="90000"/>
              </a:lnSpc>
              <a:spcBef>
                <a:spcPct val="0"/>
              </a:spcBef>
              <a:spcAft>
                <a:spcPct val="0"/>
              </a:spcAft>
            </a:pPr>
            <a:r>
              <a:rPr lang="en-US" sz="1600" dirty="0">
                <a:solidFill>
                  <a:schemeClr val="tx1"/>
                </a:solidFill>
                <a:ea typeface="Segoe UI" pitchFamily="34" charset="0"/>
                <a:cs typeface="Segoe UI" pitchFamily="34" charset="0"/>
              </a:rPr>
              <a:t>Writing like Shakespeare</a:t>
            </a:r>
          </a:p>
        </p:txBody>
      </p:sp>
      <p:pic>
        <p:nvPicPr>
          <p:cNvPr id="8" name="Picture 7">
            <a:extLst>
              <a:ext uri="{FF2B5EF4-FFF2-40B4-BE49-F238E27FC236}">
                <a16:creationId xmlns:a16="http://schemas.microsoft.com/office/drawing/2014/main" id="{C77DF531-C743-15BF-5CEE-D972A8F3401F}"/>
              </a:ext>
            </a:extLst>
          </p:cNvPr>
          <p:cNvPicPr>
            <a:picLocks noChangeAspect="1"/>
          </p:cNvPicPr>
          <p:nvPr/>
        </p:nvPicPr>
        <p:blipFill>
          <a:blip r:embed="rId3"/>
          <a:stretch>
            <a:fillRect/>
          </a:stretch>
        </p:blipFill>
        <p:spPr>
          <a:xfrm>
            <a:off x="3581400" y="1231401"/>
            <a:ext cx="6743700" cy="5309597"/>
          </a:xfrm>
          <a:prstGeom prst="rect">
            <a:avLst/>
          </a:prstGeom>
        </p:spPr>
      </p:pic>
      <p:sp>
        <p:nvSpPr>
          <p:cNvPr id="9" name="Rectangle 8">
            <a:extLst>
              <a:ext uri="{FF2B5EF4-FFF2-40B4-BE49-F238E27FC236}">
                <a16:creationId xmlns:a16="http://schemas.microsoft.com/office/drawing/2014/main" id="{A17AF637-1B5C-93CF-C239-23513DFDB09D}"/>
              </a:ext>
            </a:extLst>
          </p:cNvPr>
          <p:cNvSpPr/>
          <p:nvPr/>
        </p:nvSpPr>
        <p:spPr bwMode="auto">
          <a:xfrm>
            <a:off x="8724900" y="2400300"/>
            <a:ext cx="2628900" cy="2057400"/>
          </a:xfrm>
          <a:prstGeom prst="rect">
            <a:avLst/>
          </a:prstGeom>
          <a:solidFill>
            <a:schemeClr val="bg2"/>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600" b="1" u="sng" dirty="0">
              <a:solidFill>
                <a:schemeClr val="tx1"/>
              </a:solidFill>
              <a:ea typeface="Segoe UI" pitchFamily="34" charset="0"/>
              <a:cs typeface="Segoe UI" pitchFamily="34" charset="0"/>
            </a:endParaRPr>
          </a:p>
          <a:p>
            <a:pPr algn="ctr" defTabSz="932472" fontAlgn="base">
              <a:lnSpc>
                <a:spcPct val="90000"/>
              </a:lnSpc>
              <a:spcBef>
                <a:spcPct val="0"/>
              </a:spcBef>
              <a:spcAft>
                <a:spcPct val="0"/>
              </a:spcAft>
            </a:pPr>
            <a:r>
              <a:rPr lang="en-US" sz="1600" b="1" u="sng" dirty="0">
                <a:solidFill>
                  <a:schemeClr val="tx1"/>
                </a:solidFill>
                <a:ea typeface="Segoe UI" pitchFamily="34" charset="0"/>
                <a:cs typeface="Segoe UI" pitchFamily="34" charset="0"/>
              </a:rPr>
              <a:t>Supporting Human Work</a:t>
            </a:r>
          </a:p>
          <a:p>
            <a:pPr algn="ctr" defTabSz="932472" fontAlgn="base">
              <a:lnSpc>
                <a:spcPct val="90000"/>
              </a:lnSpc>
              <a:spcBef>
                <a:spcPct val="0"/>
              </a:spcBef>
              <a:spcAft>
                <a:spcPct val="0"/>
              </a:spcAft>
            </a:pPr>
            <a:r>
              <a:rPr lang="en-US" sz="1600" dirty="0">
                <a:solidFill>
                  <a:schemeClr val="tx1"/>
                </a:solidFill>
                <a:ea typeface="Segoe UI" pitchFamily="34" charset="0"/>
                <a:cs typeface="Segoe UI" pitchFamily="34" charset="0"/>
              </a:rPr>
              <a:t>Not replacing, but aiding in things like brainstorming, basic content generation, and job assistance</a:t>
            </a:r>
          </a:p>
        </p:txBody>
      </p:sp>
      <p:sp>
        <p:nvSpPr>
          <p:cNvPr id="10" name="Rectangle 9">
            <a:extLst>
              <a:ext uri="{FF2B5EF4-FFF2-40B4-BE49-F238E27FC236}">
                <a16:creationId xmlns:a16="http://schemas.microsoft.com/office/drawing/2014/main" id="{E59FF977-E761-47F6-049C-1D3BCFA3E9DE}"/>
              </a:ext>
            </a:extLst>
          </p:cNvPr>
          <p:cNvSpPr/>
          <p:nvPr/>
        </p:nvSpPr>
        <p:spPr bwMode="auto">
          <a:xfrm>
            <a:off x="8153400" y="4800600"/>
            <a:ext cx="3657600" cy="1485899"/>
          </a:xfrm>
          <a:prstGeom prst="rect">
            <a:avLst/>
          </a:prstGeom>
          <a:ln>
            <a:headEnd type="none" w="med" len="med"/>
            <a:tailEnd type="none" w="med" len="med"/>
          </a:ln>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dirty="0">
                <a:solidFill>
                  <a:schemeClr val="bg1"/>
                </a:solidFill>
                <a:ea typeface="Segoe UI" pitchFamily="34" charset="0"/>
                <a:cs typeface="Segoe UI" pitchFamily="34" charset="0"/>
              </a:rPr>
              <a:t>A.I. is ever-evolving (and may someday fuel its own evolution)</a:t>
            </a:r>
          </a:p>
        </p:txBody>
      </p:sp>
    </p:spTree>
    <p:extLst>
      <p:ext uri="{BB962C8B-B14F-4D97-AF65-F5344CB8AC3E}">
        <p14:creationId xmlns:p14="http://schemas.microsoft.com/office/powerpoint/2010/main" val="24674615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9" grpId="0" animBg="1"/>
      <p:bldP spid="10"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81F400-B927-8AF1-4E7B-0FFF0C8AF34F}"/>
              </a:ext>
            </a:extLst>
          </p:cNvPr>
          <p:cNvSpPr>
            <a:spLocks noGrp="1"/>
          </p:cNvSpPr>
          <p:nvPr>
            <p:ph type="title"/>
          </p:nvPr>
        </p:nvSpPr>
        <p:spPr/>
        <p:txBody>
          <a:bodyPr/>
          <a:lstStyle/>
          <a:p>
            <a:r>
              <a:rPr lang="en-US" dirty="0"/>
              <a:t>History of A.I.</a:t>
            </a:r>
          </a:p>
        </p:txBody>
      </p:sp>
      <p:sp>
        <p:nvSpPr>
          <p:cNvPr id="3" name="TextBox 2">
            <a:extLst>
              <a:ext uri="{FF2B5EF4-FFF2-40B4-BE49-F238E27FC236}">
                <a16:creationId xmlns:a16="http://schemas.microsoft.com/office/drawing/2014/main" id="{3E82AFB9-4C87-F608-4FDC-3DA766F60978}"/>
              </a:ext>
            </a:extLst>
          </p:cNvPr>
          <p:cNvSpPr txBox="1"/>
          <p:nvPr/>
        </p:nvSpPr>
        <p:spPr>
          <a:xfrm>
            <a:off x="2438400" y="571500"/>
            <a:ext cx="3164649" cy="517065"/>
          </a:xfrm>
          <a:prstGeom prst="rect">
            <a:avLst/>
          </a:prstGeom>
          <a:noFill/>
        </p:spPr>
        <p:txBody>
          <a:bodyPr wrap="none" lIns="91440" tIns="91440" rIns="91440" bIns="91440" rtlCol="0" anchor="t">
            <a:spAutoFit/>
          </a:bodyPr>
          <a:lstStyle/>
          <a:p>
            <a:pPr>
              <a:lnSpc>
                <a:spcPct val="90000"/>
              </a:lnSpc>
              <a:spcAft>
                <a:spcPts val="600"/>
              </a:spcAft>
            </a:pPr>
            <a:r>
              <a:rPr lang="en-US" sz="2400" i="1" dirty="0">
                <a:gradFill>
                  <a:gsLst>
                    <a:gs pos="2917">
                      <a:schemeClr val="tx1"/>
                    </a:gs>
                    <a:gs pos="30000">
                      <a:schemeClr val="tx1"/>
                    </a:gs>
                  </a:gsLst>
                  <a:lin ang="5400000" scaled="0"/>
                </a:gradFill>
              </a:rPr>
              <a:t>How did we get here?</a:t>
            </a:r>
          </a:p>
        </p:txBody>
      </p:sp>
    </p:spTree>
    <p:extLst>
      <p:ext uri="{BB962C8B-B14F-4D97-AF65-F5344CB8AC3E}">
        <p14:creationId xmlns:p14="http://schemas.microsoft.com/office/powerpoint/2010/main" val="253277148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What Alan Turing means to us | The Alan Turing Institute"/>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76200" y="0"/>
            <a:ext cx="12268200" cy="687967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idx="4294967295"/>
          </p:nvPr>
        </p:nvSpPr>
        <p:spPr>
          <a:xfrm>
            <a:off x="723900" y="228600"/>
            <a:ext cx="7086600" cy="685800"/>
          </a:xfrm>
        </p:spPr>
        <p:txBody>
          <a:bodyPr>
            <a:noAutofit/>
          </a:bodyPr>
          <a:lstStyle/>
          <a:p>
            <a:r>
              <a:rPr lang="en-US" dirty="0"/>
              <a:t>The Turing Test – 1950</a:t>
            </a:r>
          </a:p>
        </p:txBody>
      </p:sp>
      <p:sp>
        <p:nvSpPr>
          <p:cNvPr id="4" name="TextBox 3"/>
          <p:cNvSpPr txBox="1"/>
          <p:nvPr/>
        </p:nvSpPr>
        <p:spPr>
          <a:xfrm>
            <a:off x="693760" y="1143000"/>
            <a:ext cx="5973739" cy="2930033"/>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Landmark paper in early AI</a:t>
            </a:r>
          </a:p>
          <a:p>
            <a:pPr marL="342900" indent="-342900">
              <a:lnSpc>
                <a:spcPct val="90000"/>
              </a:lnSpc>
              <a:spcAft>
                <a:spcPts val="600"/>
              </a:spcAft>
              <a:buFont typeface="Arial" panose="020B0604020202020204" pitchFamily="34" charset="0"/>
              <a:buChar char="•"/>
            </a:pPr>
            <a:endParaRPr lang="en-US" sz="28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Conceived by </a:t>
            </a:r>
            <a:r>
              <a:rPr lang="en-US" sz="2800" b="1" dirty="0">
                <a:gradFill>
                  <a:gsLst>
                    <a:gs pos="2917">
                      <a:schemeClr val="tx1"/>
                    </a:gs>
                    <a:gs pos="30000">
                      <a:schemeClr val="tx1"/>
                    </a:gs>
                  </a:gsLst>
                  <a:lin ang="5400000" scaled="0"/>
                </a:gradFill>
              </a:rPr>
              <a:t>Alan Turing </a:t>
            </a:r>
            <a:r>
              <a:rPr lang="en-US" sz="2800" dirty="0">
                <a:gradFill>
                  <a:gsLst>
                    <a:gs pos="2917">
                      <a:schemeClr val="tx1"/>
                    </a:gs>
                    <a:gs pos="30000">
                      <a:schemeClr val="tx1"/>
                    </a:gs>
                  </a:gsLst>
                  <a:lin ang="5400000" scaled="0"/>
                </a:gradFill>
              </a:rPr>
              <a:t>– the father of artificial intelligence</a:t>
            </a:r>
          </a:p>
          <a:p>
            <a:pPr marL="342900" indent="-342900">
              <a:lnSpc>
                <a:spcPct val="90000"/>
              </a:lnSpc>
              <a:spcAft>
                <a:spcPts val="600"/>
              </a:spcAft>
              <a:buFont typeface="Arial" panose="020B0604020202020204" pitchFamily="34" charset="0"/>
              <a:buChar char="•"/>
            </a:pPr>
            <a:endParaRPr lang="en-US" sz="28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Tests if a machine can “think”</a:t>
            </a:r>
          </a:p>
        </p:txBody>
      </p:sp>
      <p:pic>
        <p:nvPicPr>
          <p:cNvPr id="2052" name="Picture 4" descr="Turing Test in Artificial Intelligence - GeeksforGeek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0" y="4073033"/>
            <a:ext cx="4057650" cy="26458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53703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animEffect transition="in" filter="fade">
                                      <p:cBhvr>
                                        <p:cTn id="17" dur="500"/>
                                        <p:tgtEl>
                                          <p:spTgt spid="4">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052"/>
                                        </p:tgtEl>
                                        <p:attrNameLst>
                                          <p:attrName>style.visibility</p:attrName>
                                        </p:attrNameLst>
                                      </p:cBhvr>
                                      <p:to>
                                        <p:strVal val="visible"/>
                                      </p:to>
                                    </p:set>
                                    <p:animEffect transition="in" filter="fade">
                                      <p:cBhvr>
                                        <p:cTn id="22" dur="500"/>
                                        <p:tgtEl>
                                          <p:spTgt spid="20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p:cNvCxnSpPr/>
          <p:nvPr/>
        </p:nvCxnSpPr>
        <p:spPr>
          <a:xfrm>
            <a:off x="0" y="3429000"/>
            <a:ext cx="12192000" cy="0"/>
          </a:xfrm>
          <a:prstGeom prst="line">
            <a:avLst/>
          </a:prstGeom>
          <a:ln w="152400">
            <a:miter lim="800000"/>
            <a:headEnd type="none"/>
            <a:tailEnd type="none"/>
          </a:ln>
        </p:spPr>
        <p:style>
          <a:lnRef idx="1">
            <a:schemeClr val="dk1"/>
          </a:lnRef>
          <a:fillRef idx="0">
            <a:schemeClr val="dk1"/>
          </a:fillRef>
          <a:effectRef idx="0">
            <a:schemeClr val="dk1"/>
          </a:effectRef>
          <a:fontRef idx="minor">
            <a:schemeClr val="tx1"/>
          </a:fontRef>
        </p:style>
      </p:cxnSp>
      <p:cxnSp>
        <p:nvCxnSpPr>
          <p:cNvPr id="6" name="Straight Connector 5"/>
          <p:cNvCxnSpPr/>
          <p:nvPr/>
        </p:nvCxnSpPr>
        <p:spPr>
          <a:xfrm flipV="1">
            <a:off x="381000" y="342900"/>
            <a:ext cx="0" cy="3017520"/>
          </a:xfrm>
          <a:prstGeom prst="line">
            <a:avLst/>
          </a:prstGeom>
          <a:ln w="76200">
            <a:solidFill>
              <a:schemeClr val="tx1"/>
            </a:solidFill>
            <a:miter lim="800000"/>
            <a:headEnd type="none"/>
            <a:tailEnd type="none"/>
          </a:ln>
        </p:spPr>
        <p:style>
          <a:lnRef idx="1">
            <a:schemeClr val="dk1"/>
          </a:lnRef>
          <a:fillRef idx="0">
            <a:schemeClr val="dk1"/>
          </a:fillRef>
          <a:effectRef idx="0">
            <a:schemeClr val="dk1"/>
          </a:effectRef>
          <a:fontRef idx="minor">
            <a:schemeClr val="tx1"/>
          </a:fontRef>
        </p:style>
      </p:cxnSp>
      <p:sp>
        <p:nvSpPr>
          <p:cNvPr id="8" name="TextBox 7"/>
          <p:cNvSpPr txBox="1"/>
          <p:nvPr/>
        </p:nvSpPr>
        <p:spPr>
          <a:xfrm>
            <a:off x="349011" y="246767"/>
            <a:ext cx="2057400" cy="1037207"/>
          </a:xfrm>
          <a:prstGeom prst="rect">
            <a:avLst/>
          </a:prstGeom>
          <a:noFill/>
        </p:spPr>
        <p:txBody>
          <a:bodyPr wrap="square" lIns="182880" tIns="146304" rIns="182880" bIns="146304" rtlCol="0">
            <a:spAutoFit/>
          </a:bodyPr>
          <a:lstStyle/>
          <a:p>
            <a:pPr>
              <a:lnSpc>
                <a:spcPct val="90000"/>
              </a:lnSpc>
              <a:spcAft>
                <a:spcPts val="600"/>
              </a:spcAft>
            </a:pPr>
            <a:r>
              <a:rPr lang="en-US" sz="2400" b="1" dirty="0"/>
              <a:t>1950</a:t>
            </a:r>
          </a:p>
          <a:p>
            <a:pPr>
              <a:lnSpc>
                <a:spcPct val="90000"/>
              </a:lnSpc>
              <a:spcAft>
                <a:spcPts val="600"/>
              </a:spcAft>
            </a:pPr>
            <a:r>
              <a:rPr lang="en-US" sz="2400" dirty="0">
                <a:gradFill>
                  <a:gsLst>
                    <a:gs pos="2917">
                      <a:schemeClr val="tx1"/>
                    </a:gs>
                    <a:gs pos="30000">
                      <a:schemeClr val="tx1"/>
                    </a:gs>
                  </a:gsLst>
                  <a:lin ang="5400000" scaled="0"/>
                </a:gradFill>
              </a:rPr>
              <a:t>Turing Test</a:t>
            </a:r>
          </a:p>
        </p:txBody>
      </p:sp>
      <p:cxnSp>
        <p:nvCxnSpPr>
          <p:cNvPr id="10" name="Straight Connector 9"/>
          <p:cNvCxnSpPr/>
          <p:nvPr/>
        </p:nvCxnSpPr>
        <p:spPr>
          <a:xfrm flipH="1" flipV="1">
            <a:off x="663833" y="3428999"/>
            <a:ext cx="1" cy="2560319"/>
          </a:xfrm>
          <a:prstGeom prst="line">
            <a:avLst/>
          </a:prstGeom>
          <a:ln w="76200">
            <a:solidFill>
              <a:schemeClr val="tx1"/>
            </a:solidFill>
            <a:miter lim="800000"/>
            <a:headEnd type="none"/>
            <a:tailEnd type="none"/>
          </a:ln>
        </p:spPr>
        <p:style>
          <a:lnRef idx="1">
            <a:schemeClr val="dk1"/>
          </a:lnRef>
          <a:fillRef idx="0">
            <a:schemeClr val="dk1"/>
          </a:fillRef>
          <a:effectRef idx="0">
            <a:schemeClr val="dk1"/>
          </a:effectRef>
          <a:fontRef idx="minor">
            <a:schemeClr val="tx1"/>
          </a:fontRef>
        </p:style>
      </p:cxnSp>
      <p:sp>
        <p:nvSpPr>
          <p:cNvPr id="11" name="TextBox 10"/>
          <p:cNvSpPr txBox="1"/>
          <p:nvPr/>
        </p:nvSpPr>
        <p:spPr>
          <a:xfrm>
            <a:off x="651964" y="5073590"/>
            <a:ext cx="2057400" cy="1037207"/>
          </a:xfrm>
          <a:prstGeom prst="rect">
            <a:avLst/>
          </a:prstGeom>
          <a:noFill/>
        </p:spPr>
        <p:txBody>
          <a:bodyPr wrap="square" lIns="182880" tIns="146304" rIns="182880" bIns="146304" rtlCol="0">
            <a:spAutoFit/>
          </a:bodyPr>
          <a:lstStyle/>
          <a:p>
            <a:pPr>
              <a:lnSpc>
                <a:spcPct val="90000"/>
              </a:lnSpc>
              <a:spcAft>
                <a:spcPts val="600"/>
              </a:spcAft>
            </a:pPr>
            <a:r>
              <a:rPr lang="en-US" sz="2400" b="1" dirty="0"/>
              <a:t>1951</a:t>
            </a:r>
          </a:p>
          <a:p>
            <a:pPr>
              <a:lnSpc>
                <a:spcPct val="90000"/>
              </a:lnSpc>
              <a:spcAft>
                <a:spcPts val="600"/>
              </a:spcAft>
            </a:pPr>
            <a:r>
              <a:rPr lang="en-US" sz="2400" dirty="0">
                <a:gradFill>
                  <a:gsLst>
                    <a:gs pos="2917">
                      <a:schemeClr val="tx1"/>
                    </a:gs>
                    <a:gs pos="30000">
                      <a:schemeClr val="tx1"/>
                    </a:gs>
                  </a:gsLst>
                  <a:lin ang="5400000" scaled="0"/>
                </a:gradFill>
              </a:rPr>
              <a:t>Game AI</a:t>
            </a:r>
          </a:p>
        </p:txBody>
      </p:sp>
      <p:pic>
        <p:nvPicPr>
          <p:cNvPr id="3076" name="Picture 4" descr="Chessworld: Most Instructive Chess Games for Beginner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1964" y="3620079"/>
            <a:ext cx="1289145" cy="1289145"/>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FlyOrDie Checker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50356" y="3593367"/>
            <a:ext cx="529136" cy="529137"/>
          </a:xfrm>
          <a:prstGeom prst="rect">
            <a:avLst/>
          </a:prstGeom>
          <a:noFill/>
          <a:extLst>
            <a:ext uri="{909E8E84-426E-40DD-AFC4-6F175D3DCCD1}">
              <a14:hiddenFill xmlns:a14="http://schemas.microsoft.com/office/drawing/2010/main">
                <a:solidFill>
                  <a:srgbClr val="FFFFFF"/>
                </a:solidFill>
              </a14:hiddenFill>
            </a:ext>
          </a:extLst>
        </p:spPr>
      </p:pic>
      <p:cxnSp>
        <p:nvCxnSpPr>
          <p:cNvPr id="20" name="Straight Connector 19"/>
          <p:cNvCxnSpPr/>
          <p:nvPr/>
        </p:nvCxnSpPr>
        <p:spPr>
          <a:xfrm flipV="1">
            <a:off x="1181100" y="1753396"/>
            <a:ext cx="0" cy="1647975"/>
          </a:xfrm>
          <a:prstGeom prst="line">
            <a:avLst/>
          </a:prstGeom>
          <a:ln w="76200">
            <a:miter lim="800000"/>
            <a:headEnd type="none"/>
            <a:tailEnd type="none"/>
          </a:ln>
        </p:spPr>
        <p:style>
          <a:lnRef idx="1">
            <a:schemeClr val="dk1"/>
          </a:lnRef>
          <a:fillRef idx="0">
            <a:schemeClr val="dk1"/>
          </a:fillRef>
          <a:effectRef idx="0">
            <a:schemeClr val="dk1"/>
          </a:effectRef>
          <a:fontRef idx="minor">
            <a:schemeClr val="tx1"/>
          </a:fontRef>
        </p:style>
      </p:cxnSp>
      <p:sp>
        <p:nvSpPr>
          <p:cNvPr id="25" name="TextBox 24"/>
          <p:cNvSpPr txBox="1"/>
          <p:nvPr/>
        </p:nvSpPr>
        <p:spPr>
          <a:xfrm>
            <a:off x="1181100" y="1753396"/>
            <a:ext cx="4343400" cy="1446550"/>
          </a:xfrm>
          <a:prstGeom prst="rect">
            <a:avLst/>
          </a:prstGeom>
          <a:noFill/>
        </p:spPr>
        <p:txBody>
          <a:bodyPr wrap="square" lIns="182880" tIns="146304" rIns="182880" bIns="146304" rtlCol="0">
            <a:spAutoFit/>
          </a:bodyPr>
          <a:lstStyle/>
          <a:p>
            <a:pPr>
              <a:lnSpc>
                <a:spcPct val="90000"/>
              </a:lnSpc>
              <a:spcAft>
                <a:spcPts val="600"/>
              </a:spcAft>
            </a:pPr>
            <a:r>
              <a:rPr lang="en-US" sz="2400" b="1" dirty="0"/>
              <a:t>1956</a:t>
            </a:r>
          </a:p>
          <a:p>
            <a:pPr>
              <a:lnSpc>
                <a:spcPct val="90000"/>
              </a:lnSpc>
              <a:spcAft>
                <a:spcPts val="600"/>
              </a:spcAft>
            </a:pPr>
            <a:r>
              <a:rPr lang="en-US" sz="2400" dirty="0">
                <a:gradFill>
                  <a:gsLst>
                    <a:gs pos="2917">
                      <a:schemeClr val="tx1"/>
                    </a:gs>
                    <a:gs pos="30000">
                      <a:schemeClr val="tx1"/>
                    </a:gs>
                  </a:gsLst>
                  <a:lin ang="5400000" scaled="0"/>
                </a:gradFill>
              </a:rPr>
              <a:t>Dartmouth Conference</a:t>
            </a:r>
          </a:p>
          <a:p>
            <a:pPr>
              <a:lnSpc>
                <a:spcPct val="90000"/>
              </a:lnSpc>
              <a:spcAft>
                <a:spcPts val="600"/>
              </a:spcAft>
            </a:pPr>
            <a:r>
              <a:rPr lang="en-US" sz="2000" i="1" dirty="0">
                <a:gradFill>
                  <a:gsLst>
                    <a:gs pos="2917">
                      <a:schemeClr val="tx1"/>
                    </a:gs>
                    <a:gs pos="30000">
                      <a:schemeClr val="tx1"/>
                    </a:gs>
                  </a:gsLst>
                  <a:lin ang="5400000" scaled="0"/>
                </a:gradFill>
              </a:rPr>
              <a:t>Birth of “Artificial Intelligence”</a:t>
            </a:r>
            <a:r>
              <a:rPr lang="en-US" sz="2000" dirty="0">
                <a:gradFill>
                  <a:gsLst>
                    <a:gs pos="2917">
                      <a:schemeClr val="tx1"/>
                    </a:gs>
                    <a:gs pos="30000">
                      <a:schemeClr val="tx1"/>
                    </a:gs>
                  </a:gsLst>
                  <a:lin ang="5400000" scaled="0"/>
                </a:gradFill>
              </a:rPr>
              <a:t> </a:t>
            </a:r>
          </a:p>
        </p:txBody>
      </p:sp>
      <p:cxnSp>
        <p:nvCxnSpPr>
          <p:cNvPr id="26" name="Straight Connector 25"/>
          <p:cNvCxnSpPr/>
          <p:nvPr/>
        </p:nvCxnSpPr>
        <p:spPr>
          <a:xfrm flipV="1">
            <a:off x="2697065" y="3401371"/>
            <a:ext cx="0" cy="1433655"/>
          </a:xfrm>
          <a:prstGeom prst="line">
            <a:avLst/>
          </a:prstGeom>
          <a:ln w="76200">
            <a:solidFill>
              <a:schemeClr val="tx1"/>
            </a:solidFill>
            <a:miter lim="800000"/>
            <a:headEnd type="none"/>
            <a:tailEnd type="none"/>
          </a:ln>
        </p:spPr>
        <p:style>
          <a:lnRef idx="1">
            <a:schemeClr val="dk1"/>
          </a:lnRef>
          <a:fillRef idx="0">
            <a:schemeClr val="dk1"/>
          </a:fillRef>
          <a:effectRef idx="0">
            <a:schemeClr val="dk1"/>
          </a:effectRef>
          <a:fontRef idx="minor">
            <a:schemeClr val="tx1"/>
          </a:fontRef>
        </p:style>
      </p:cxnSp>
      <p:sp>
        <p:nvSpPr>
          <p:cNvPr id="36" name="TextBox 35"/>
          <p:cNvSpPr txBox="1"/>
          <p:nvPr/>
        </p:nvSpPr>
        <p:spPr>
          <a:xfrm>
            <a:off x="2697065" y="3462674"/>
            <a:ext cx="2057400" cy="1446550"/>
          </a:xfrm>
          <a:prstGeom prst="rect">
            <a:avLst/>
          </a:prstGeom>
          <a:noFill/>
        </p:spPr>
        <p:txBody>
          <a:bodyPr wrap="square" lIns="182880" tIns="146304" rIns="182880" bIns="146304" rtlCol="0">
            <a:spAutoFit/>
          </a:bodyPr>
          <a:lstStyle/>
          <a:p>
            <a:pPr>
              <a:lnSpc>
                <a:spcPct val="90000"/>
              </a:lnSpc>
              <a:spcAft>
                <a:spcPts val="600"/>
              </a:spcAft>
            </a:pPr>
            <a:r>
              <a:rPr lang="en-US" sz="2400" b="1" dirty="0"/>
              <a:t>1964</a:t>
            </a:r>
          </a:p>
          <a:p>
            <a:pPr>
              <a:lnSpc>
                <a:spcPct val="90000"/>
              </a:lnSpc>
              <a:spcAft>
                <a:spcPts val="600"/>
              </a:spcAft>
            </a:pPr>
            <a:r>
              <a:rPr lang="en-US" sz="2400" dirty="0">
                <a:gradFill>
                  <a:gsLst>
                    <a:gs pos="2917">
                      <a:schemeClr val="tx1"/>
                    </a:gs>
                    <a:gs pos="30000">
                      <a:schemeClr val="tx1"/>
                    </a:gs>
                  </a:gsLst>
                  <a:lin ang="5400000" scaled="0"/>
                </a:gradFill>
              </a:rPr>
              <a:t>ELIZA</a:t>
            </a:r>
          </a:p>
          <a:p>
            <a:pPr>
              <a:lnSpc>
                <a:spcPct val="90000"/>
              </a:lnSpc>
              <a:spcAft>
                <a:spcPts val="600"/>
              </a:spcAft>
            </a:pPr>
            <a:r>
              <a:rPr lang="en-US" sz="2000" i="1" dirty="0" err="1">
                <a:gradFill>
                  <a:gsLst>
                    <a:gs pos="2917">
                      <a:schemeClr val="tx1"/>
                    </a:gs>
                    <a:gs pos="30000">
                      <a:schemeClr val="tx1"/>
                    </a:gs>
                  </a:gsLst>
                  <a:lin ang="5400000" scaled="0"/>
                </a:gradFill>
              </a:rPr>
              <a:t>Chatbot</a:t>
            </a:r>
            <a:endParaRPr lang="en-US" sz="2400" i="1" dirty="0">
              <a:gradFill>
                <a:gsLst>
                  <a:gs pos="2917">
                    <a:schemeClr val="tx1"/>
                  </a:gs>
                  <a:gs pos="30000">
                    <a:schemeClr val="tx1"/>
                  </a:gs>
                </a:gsLst>
                <a:lin ang="5400000" scaled="0"/>
              </a:gradFill>
            </a:endParaRPr>
          </a:p>
        </p:txBody>
      </p:sp>
      <p:cxnSp>
        <p:nvCxnSpPr>
          <p:cNvPr id="37" name="Straight Connector 36"/>
          <p:cNvCxnSpPr/>
          <p:nvPr/>
        </p:nvCxnSpPr>
        <p:spPr>
          <a:xfrm flipV="1">
            <a:off x="5175490" y="342900"/>
            <a:ext cx="0" cy="3086100"/>
          </a:xfrm>
          <a:prstGeom prst="line">
            <a:avLst/>
          </a:prstGeom>
          <a:ln w="76200">
            <a:solidFill>
              <a:schemeClr val="tx1"/>
            </a:solidFill>
            <a:miter lim="800000"/>
            <a:headEnd type="none"/>
            <a:tailEnd type="none"/>
          </a:ln>
        </p:spPr>
        <p:style>
          <a:lnRef idx="1">
            <a:schemeClr val="dk1"/>
          </a:lnRef>
          <a:fillRef idx="0">
            <a:schemeClr val="dk1"/>
          </a:fillRef>
          <a:effectRef idx="0">
            <a:schemeClr val="dk1"/>
          </a:effectRef>
          <a:fontRef idx="minor">
            <a:schemeClr val="tx1"/>
          </a:fontRef>
        </p:style>
      </p:cxnSp>
      <p:sp>
        <p:nvSpPr>
          <p:cNvPr id="42" name="TextBox 41"/>
          <p:cNvSpPr txBox="1"/>
          <p:nvPr/>
        </p:nvSpPr>
        <p:spPr>
          <a:xfrm>
            <a:off x="5175490" y="246767"/>
            <a:ext cx="1828801" cy="1446550"/>
          </a:xfrm>
          <a:prstGeom prst="rect">
            <a:avLst/>
          </a:prstGeom>
          <a:noFill/>
        </p:spPr>
        <p:txBody>
          <a:bodyPr wrap="square" lIns="182880" tIns="146304" rIns="182880" bIns="146304" rtlCol="0">
            <a:spAutoFit/>
          </a:bodyPr>
          <a:lstStyle/>
          <a:p>
            <a:pPr>
              <a:lnSpc>
                <a:spcPct val="90000"/>
              </a:lnSpc>
              <a:spcAft>
                <a:spcPts val="600"/>
              </a:spcAft>
            </a:pPr>
            <a:r>
              <a:rPr lang="en-US" sz="2400" b="1" dirty="0"/>
              <a:t>1972</a:t>
            </a:r>
          </a:p>
          <a:p>
            <a:pPr>
              <a:lnSpc>
                <a:spcPct val="90000"/>
              </a:lnSpc>
              <a:spcAft>
                <a:spcPts val="600"/>
              </a:spcAft>
            </a:pPr>
            <a:r>
              <a:rPr lang="en-US" sz="2400" dirty="0">
                <a:gradFill>
                  <a:gsLst>
                    <a:gs pos="2917">
                      <a:schemeClr val="tx1"/>
                    </a:gs>
                    <a:gs pos="30000">
                      <a:schemeClr val="tx1"/>
                    </a:gs>
                  </a:gsLst>
                  <a:lin ang="5400000" scaled="0"/>
                </a:gradFill>
              </a:rPr>
              <a:t>WABOT-1</a:t>
            </a:r>
          </a:p>
          <a:p>
            <a:pPr>
              <a:lnSpc>
                <a:spcPct val="90000"/>
              </a:lnSpc>
              <a:spcAft>
                <a:spcPts val="600"/>
              </a:spcAft>
            </a:pPr>
            <a:r>
              <a:rPr lang="en-US" sz="2000" i="1" dirty="0">
                <a:gradFill>
                  <a:gsLst>
                    <a:gs pos="2917">
                      <a:schemeClr val="tx1"/>
                    </a:gs>
                    <a:gs pos="30000">
                      <a:schemeClr val="tx1"/>
                    </a:gs>
                  </a:gsLst>
                  <a:lin ang="5400000" scaled="0"/>
                </a:gradFill>
              </a:rPr>
              <a:t>1</a:t>
            </a:r>
            <a:r>
              <a:rPr lang="en-US" sz="2000" i="1" baseline="30000" dirty="0">
                <a:gradFill>
                  <a:gsLst>
                    <a:gs pos="2917">
                      <a:schemeClr val="tx1"/>
                    </a:gs>
                    <a:gs pos="30000">
                      <a:schemeClr val="tx1"/>
                    </a:gs>
                  </a:gsLst>
                  <a:lin ang="5400000" scaled="0"/>
                </a:gradFill>
              </a:rPr>
              <a:t>st</a:t>
            </a:r>
            <a:r>
              <a:rPr lang="en-US" sz="2000" i="1" dirty="0">
                <a:gradFill>
                  <a:gsLst>
                    <a:gs pos="2917">
                      <a:schemeClr val="tx1"/>
                    </a:gs>
                    <a:gs pos="30000">
                      <a:schemeClr val="tx1"/>
                    </a:gs>
                  </a:gsLst>
                  <a:lin ang="5400000" scaled="0"/>
                </a:gradFill>
              </a:rPr>
              <a:t> Android</a:t>
            </a:r>
          </a:p>
        </p:txBody>
      </p:sp>
      <p:pic>
        <p:nvPicPr>
          <p:cNvPr id="3080" name="Picture 8" descr="Wabot 2 - ROBOTS: Your Guide to the World of Robotic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02591" y="352277"/>
            <a:ext cx="1905000" cy="1428750"/>
          </a:xfrm>
          <a:prstGeom prst="rect">
            <a:avLst/>
          </a:prstGeom>
          <a:noFill/>
          <a:extLst>
            <a:ext uri="{909E8E84-426E-40DD-AFC4-6F175D3DCCD1}">
              <a14:hiddenFill xmlns:a14="http://schemas.microsoft.com/office/drawing/2010/main">
                <a:solidFill>
                  <a:srgbClr val="FFFFFF"/>
                </a:solidFill>
              </a14:hiddenFill>
            </a:ext>
          </a:extLst>
        </p:spPr>
      </p:pic>
      <p:cxnSp>
        <p:nvCxnSpPr>
          <p:cNvPr id="47" name="Straight Connector 46"/>
          <p:cNvCxnSpPr/>
          <p:nvPr/>
        </p:nvCxnSpPr>
        <p:spPr>
          <a:xfrm flipV="1">
            <a:off x="4865141" y="3475568"/>
            <a:ext cx="0" cy="3086100"/>
          </a:xfrm>
          <a:prstGeom prst="line">
            <a:avLst/>
          </a:prstGeom>
          <a:ln w="76200">
            <a:solidFill>
              <a:schemeClr val="tx1"/>
            </a:solidFill>
            <a:miter lim="800000"/>
            <a:headEnd type="none"/>
            <a:tailEnd type="none"/>
          </a:ln>
        </p:spPr>
        <p:style>
          <a:lnRef idx="1">
            <a:schemeClr val="dk1"/>
          </a:lnRef>
          <a:fillRef idx="0">
            <a:schemeClr val="dk1"/>
          </a:fillRef>
          <a:effectRef idx="0">
            <a:schemeClr val="dk1"/>
          </a:effectRef>
          <a:fontRef idx="minor">
            <a:schemeClr val="tx1"/>
          </a:fontRef>
        </p:style>
      </p:cxnSp>
      <p:sp>
        <p:nvSpPr>
          <p:cNvPr id="48" name="TextBox 47"/>
          <p:cNvSpPr txBox="1"/>
          <p:nvPr/>
        </p:nvSpPr>
        <p:spPr>
          <a:xfrm>
            <a:off x="952500" y="5139229"/>
            <a:ext cx="3912641" cy="1668149"/>
          </a:xfrm>
          <a:prstGeom prst="rect">
            <a:avLst/>
          </a:prstGeom>
          <a:noFill/>
        </p:spPr>
        <p:txBody>
          <a:bodyPr wrap="square" lIns="182880" tIns="146304" rIns="182880" bIns="146304" rtlCol="0">
            <a:spAutoFit/>
          </a:bodyPr>
          <a:lstStyle/>
          <a:p>
            <a:pPr algn="r">
              <a:lnSpc>
                <a:spcPct val="90000"/>
              </a:lnSpc>
              <a:spcAft>
                <a:spcPts val="600"/>
              </a:spcAft>
            </a:pPr>
            <a:r>
              <a:rPr lang="en-US" sz="2400" b="1" dirty="0"/>
              <a:t>1968</a:t>
            </a:r>
          </a:p>
          <a:p>
            <a:pPr algn="r">
              <a:lnSpc>
                <a:spcPct val="90000"/>
              </a:lnSpc>
              <a:spcAft>
                <a:spcPts val="600"/>
              </a:spcAft>
            </a:pPr>
            <a:r>
              <a:rPr lang="en-US" sz="2400" dirty="0">
                <a:gradFill>
                  <a:gsLst>
                    <a:gs pos="2917">
                      <a:schemeClr val="tx1"/>
                    </a:gs>
                    <a:gs pos="30000">
                      <a:schemeClr val="tx1"/>
                    </a:gs>
                  </a:gsLst>
                  <a:lin ang="5400000" scaled="0"/>
                </a:gradFill>
              </a:rPr>
              <a:t>SHRDLU</a:t>
            </a:r>
          </a:p>
          <a:p>
            <a:pPr algn="r">
              <a:lnSpc>
                <a:spcPct val="90000"/>
              </a:lnSpc>
              <a:spcAft>
                <a:spcPts val="600"/>
              </a:spcAft>
            </a:pPr>
            <a:r>
              <a:rPr lang="en-US" sz="2000" i="1" dirty="0">
                <a:gradFill>
                  <a:gsLst>
                    <a:gs pos="2917">
                      <a:schemeClr val="tx1"/>
                    </a:gs>
                    <a:gs pos="30000">
                      <a:schemeClr val="tx1"/>
                    </a:gs>
                  </a:gsLst>
                  <a:lin ang="5400000" scaled="0"/>
                </a:gradFill>
              </a:rPr>
              <a:t>Understanding natural language in blocks world</a:t>
            </a:r>
          </a:p>
        </p:txBody>
      </p:sp>
      <p:cxnSp>
        <p:nvCxnSpPr>
          <p:cNvPr id="51" name="Straight Connector 50"/>
          <p:cNvCxnSpPr/>
          <p:nvPr/>
        </p:nvCxnSpPr>
        <p:spPr>
          <a:xfrm flipV="1">
            <a:off x="5524500" y="3429000"/>
            <a:ext cx="0" cy="1028700"/>
          </a:xfrm>
          <a:prstGeom prst="line">
            <a:avLst/>
          </a:prstGeom>
          <a:ln w="76200">
            <a:solidFill>
              <a:schemeClr val="tx1"/>
            </a:solidFill>
            <a:miter lim="800000"/>
            <a:headEnd type="none"/>
            <a:tailEnd type="none"/>
          </a:ln>
        </p:spPr>
        <p:style>
          <a:lnRef idx="1">
            <a:schemeClr val="dk1"/>
          </a:lnRef>
          <a:fillRef idx="0">
            <a:schemeClr val="dk1"/>
          </a:fillRef>
          <a:effectRef idx="0">
            <a:schemeClr val="dk1"/>
          </a:effectRef>
          <a:fontRef idx="minor">
            <a:schemeClr val="tx1"/>
          </a:fontRef>
        </p:style>
      </p:cxnSp>
      <p:sp>
        <p:nvSpPr>
          <p:cNvPr id="53" name="TextBox 52"/>
          <p:cNvSpPr txBox="1"/>
          <p:nvPr/>
        </p:nvSpPr>
        <p:spPr>
          <a:xfrm>
            <a:off x="5524500" y="3441438"/>
            <a:ext cx="2057400" cy="1037207"/>
          </a:xfrm>
          <a:prstGeom prst="rect">
            <a:avLst/>
          </a:prstGeom>
          <a:noFill/>
        </p:spPr>
        <p:txBody>
          <a:bodyPr wrap="square" lIns="182880" tIns="146304" rIns="182880" bIns="146304" rtlCol="0">
            <a:spAutoFit/>
          </a:bodyPr>
          <a:lstStyle/>
          <a:p>
            <a:pPr>
              <a:lnSpc>
                <a:spcPct val="90000"/>
              </a:lnSpc>
              <a:spcAft>
                <a:spcPts val="600"/>
              </a:spcAft>
            </a:pPr>
            <a:r>
              <a:rPr lang="en-US" sz="2400" b="1" dirty="0"/>
              <a:t>1974-1979</a:t>
            </a:r>
          </a:p>
          <a:p>
            <a:pPr>
              <a:lnSpc>
                <a:spcPct val="90000"/>
              </a:lnSpc>
              <a:spcAft>
                <a:spcPts val="600"/>
              </a:spcAft>
            </a:pPr>
            <a:r>
              <a:rPr lang="en-US" sz="2400" dirty="0">
                <a:gradFill>
                  <a:gsLst>
                    <a:gs pos="2917">
                      <a:schemeClr val="tx1"/>
                    </a:gs>
                    <a:gs pos="30000">
                      <a:schemeClr val="tx1"/>
                    </a:gs>
                  </a:gsLst>
                  <a:lin ang="5400000" scaled="0"/>
                </a:gradFill>
              </a:rPr>
              <a:t>1</a:t>
            </a:r>
            <a:r>
              <a:rPr lang="en-US" sz="2400" baseline="30000" dirty="0">
                <a:gradFill>
                  <a:gsLst>
                    <a:gs pos="2917">
                      <a:schemeClr val="tx1"/>
                    </a:gs>
                    <a:gs pos="30000">
                      <a:schemeClr val="tx1"/>
                    </a:gs>
                  </a:gsLst>
                  <a:lin ang="5400000" scaled="0"/>
                </a:gradFill>
              </a:rPr>
              <a:t>st</a:t>
            </a:r>
            <a:r>
              <a:rPr lang="en-US" sz="2400" dirty="0">
                <a:gradFill>
                  <a:gsLst>
                    <a:gs pos="2917">
                      <a:schemeClr val="tx1"/>
                    </a:gs>
                    <a:gs pos="30000">
                      <a:schemeClr val="tx1"/>
                    </a:gs>
                  </a:gsLst>
                  <a:lin ang="5400000" scaled="0"/>
                </a:gradFill>
              </a:rPr>
              <a:t> AI Winter</a:t>
            </a:r>
            <a:endParaRPr lang="en-US" sz="2400" i="1" dirty="0">
              <a:gradFill>
                <a:gsLst>
                  <a:gs pos="2917">
                    <a:schemeClr val="tx1"/>
                  </a:gs>
                  <a:gs pos="30000">
                    <a:schemeClr val="tx1"/>
                  </a:gs>
                </a:gsLst>
                <a:lin ang="5400000" scaled="0"/>
              </a:gradFill>
            </a:endParaRPr>
          </a:p>
        </p:txBody>
      </p:sp>
      <p:cxnSp>
        <p:nvCxnSpPr>
          <p:cNvPr id="54" name="Straight Connector 53"/>
          <p:cNvCxnSpPr/>
          <p:nvPr/>
        </p:nvCxnSpPr>
        <p:spPr>
          <a:xfrm flipV="1">
            <a:off x="7350245" y="2150462"/>
            <a:ext cx="0" cy="1290976"/>
          </a:xfrm>
          <a:prstGeom prst="line">
            <a:avLst/>
          </a:prstGeom>
          <a:ln w="76200">
            <a:solidFill>
              <a:schemeClr val="tx1"/>
            </a:solidFill>
            <a:miter lim="800000"/>
            <a:headEnd type="none"/>
            <a:tailEnd type="none"/>
          </a:ln>
        </p:spPr>
        <p:style>
          <a:lnRef idx="1">
            <a:schemeClr val="dk1"/>
          </a:lnRef>
          <a:fillRef idx="0">
            <a:schemeClr val="dk1"/>
          </a:fillRef>
          <a:effectRef idx="0">
            <a:schemeClr val="dk1"/>
          </a:effectRef>
          <a:fontRef idx="minor">
            <a:schemeClr val="tx1"/>
          </a:fontRef>
        </p:style>
      </p:cxnSp>
      <p:sp>
        <p:nvSpPr>
          <p:cNvPr id="57" name="TextBox 56"/>
          <p:cNvSpPr txBox="1"/>
          <p:nvPr/>
        </p:nvSpPr>
        <p:spPr>
          <a:xfrm>
            <a:off x="5292845" y="2037849"/>
            <a:ext cx="2057400" cy="1391150"/>
          </a:xfrm>
          <a:prstGeom prst="rect">
            <a:avLst/>
          </a:prstGeom>
          <a:noFill/>
        </p:spPr>
        <p:txBody>
          <a:bodyPr wrap="square" lIns="182880" tIns="146304" rIns="182880" bIns="146304" rtlCol="0">
            <a:spAutoFit/>
          </a:bodyPr>
          <a:lstStyle/>
          <a:p>
            <a:pPr algn="r">
              <a:lnSpc>
                <a:spcPct val="90000"/>
              </a:lnSpc>
              <a:spcAft>
                <a:spcPts val="600"/>
              </a:spcAft>
            </a:pPr>
            <a:r>
              <a:rPr lang="en-US" sz="2400" b="1" dirty="0"/>
              <a:t>1980</a:t>
            </a:r>
          </a:p>
          <a:p>
            <a:pPr algn="r">
              <a:lnSpc>
                <a:spcPct val="90000"/>
              </a:lnSpc>
              <a:spcAft>
                <a:spcPts val="600"/>
              </a:spcAft>
            </a:pPr>
            <a:r>
              <a:rPr lang="en-US" sz="2400" dirty="0">
                <a:gradFill>
                  <a:gsLst>
                    <a:gs pos="2917">
                      <a:schemeClr val="tx1"/>
                    </a:gs>
                    <a:gs pos="30000">
                      <a:schemeClr val="tx1"/>
                    </a:gs>
                  </a:gsLst>
                  <a:lin ang="5400000" scaled="0"/>
                </a:gradFill>
              </a:rPr>
              <a:t>XCON</a:t>
            </a:r>
          </a:p>
          <a:p>
            <a:pPr algn="r">
              <a:lnSpc>
                <a:spcPct val="90000"/>
              </a:lnSpc>
              <a:spcAft>
                <a:spcPts val="600"/>
              </a:spcAft>
            </a:pPr>
            <a:r>
              <a:rPr lang="en-US" sz="2000" i="1" dirty="0">
                <a:gradFill>
                  <a:gsLst>
                    <a:gs pos="2917">
                      <a:schemeClr val="tx1"/>
                    </a:gs>
                    <a:gs pos="30000">
                      <a:schemeClr val="tx1"/>
                    </a:gs>
                  </a:gsLst>
                  <a:lin ang="5400000" scaled="0"/>
                </a:gradFill>
              </a:rPr>
              <a:t>Expert system</a:t>
            </a:r>
          </a:p>
        </p:txBody>
      </p:sp>
      <p:cxnSp>
        <p:nvCxnSpPr>
          <p:cNvPr id="60" name="Straight Connector 59"/>
          <p:cNvCxnSpPr/>
          <p:nvPr/>
        </p:nvCxnSpPr>
        <p:spPr>
          <a:xfrm flipV="1">
            <a:off x="8039100" y="3475568"/>
            <a:ext cx="0" cy="3185410"/>
          </a:xfrm>
          <a:prstGeom prst="line">
            <a:avLst/>
          </a:prstGeom>
          <a:ln w="76200">
            <a:solidFill>
              <a:schemeClr val="tx1"/>
            </a:solidFill>
            <a:miter lim="800000"/>
            <a:headEnd type="none"/>
            <a:tailEnd type="none"/>
          </a:ln>
        </p:spPr>
        <p:style>
          <a:lnRef idx="1">
            <a:schemeClr val="dk1"/>
          </a:lnRef>
          <a:fillRef idx="0">
            <a:schemeClr val="dk1"/>
          </a:fillRef>
          <a:effectRef idx="0">
            <a:schemeClr val="dk1"/>
          </a:effectRef>
          <a:fontRef idx="minor">
            <a:schemeClr val="tx1"/>
          </a:fontRef>
        </p:style>
      </p:cxnSp>
      <p:sp>
        <p:nvSpPr>
          <p:cNvPr id="62" name="TextBox 61"/>
          <p:cNvSpPr txBox="1"/>
          <p:nvPr/>
        </p:nvSpPr>
        <p:spPr>
          <a:xfrm>
            <a:off x="5633396" y="5409404"/>
            <a:ext cx="2438042" cy="1369606"/>
          </a:xfrm>
          <a:prstGeom prst="rect">
            <a:avLst/>
          </a:prstGeom>
          <a:noFill/>
        </p:spPr>
        <p:txBody>
          <a:bodyPr wrap="square" lIns="182880" tIns="146304" rIns="182880" bIns="146304" rtlCol="0">
            <a:spAutoFit/>
          </a:bodyPr>
          <a:lstStyle/>
          <a:p>
            <a:pPr algn="r">
              <a:lnSpc>
                <a:spcPct val="90000"/>
              </a:lnSpc>
              <a:spcAft>
                <a:spcPts val="600"/>
              </a:spcAft>
            </a:pPr>
            <a:r>
              <a:rPr lang="en-US" sz="2400" b="1" dirty="0"/>
              <a:t>1982</a:t>
            </a:r>
          </a:p>
          <a:p>
            <a:pPr algn="r">
              <a:lnSpc>
                <a:spcPct val="90000"/>
              </a:lnSpc>
              <a:spcAft>
                <a:spcPts val="600"/>
              </a:spcAft>
            </a:pPr>
            <a:r>
              <a:rPr lang="en-US" sz="2400" dirty="0">
                <a:gradFill>
                  <a:gsLst>
                    <a:gs pos="2917">
                      <a:schemeClr val="tx1"/>
                    </a:gs>
                    <a:gs pos="30000">
                      <a:schemeClr val="tx1"/>
                    </a:gs>
                  </a:gsLst>
                  <a:lin ang="5400000" scaled="0"/>
                </a:gradFill>
              </a:rPr>
              <a:t>Connectionism Revival</a:t>
            </a:r>
          </a:p>
        </p:txBody>
      </p:sp>
      <p:pic>
        <p:nvPicPr>
          <p:cNvPr id="3082" name="Picture 10" descr="https://upload.wikimedia.org/wikipedia/commons/9/95/Hopfield-net.png"/>
          <p:cNvPicPr>
            <a:picLocks noChangeAspect="1" noChangeArrowheads="1"/>
          </p:cNvPicPr>
          <p:nvPr/>
        </p:nvPicPr>
        <p:blipFill>
          <a:blip r:embed="rId6" cstate="hqprint">
            <a:extLst>
              <a:ext uri="{28A0092B-C50C-407E-A947-70E740481C1C}">
                <a14:useLocalDpi xmlns:a14="http://schemas.microsoft.com/office/drawing/2010/main" val="0"/>
              </a:ext>
            </a:extLst>
          </a:blip>
          <a:srcRect/>
          <a:stretch>
            <a:fillRect/>
          </a:stretch>
        </p:blipFill>
        <p:spPr bwMode="auto">
          <a:xfrm>
            <a:off x="6103138" y="4707537"/>
            <a:ext cx="1057031" cy="1101291"/>
          </a:xfrm>
          <a:prstGeom prst="rect">
            <a:avLst/>
          </a:prstGeom>
          <a:noFill/>
          <a:extLst>
            <a:ext uri="{909E8E84-426E-40DD-AFC4-6F175D3DCCD1}">
              <a14:hiddenFill xmlns:a14="http://schemas.microsoft.com/office/drawing/2010/main">
                <a:solidFill>
                  <a:srgbClr val="FFFFFF"/>
                </a:solidFill>
              </a14:hiddenFill>
            </a:ext>
          </a:extLst>
        </p:spPr>
      </p:pic>
      <p:sp>
        <p:nvSpPr>
          <p:cNvPr id="64" name="TextBox 63"/>
          <p:cNvSpPr txBox="1"/>
          <p:nvPr/>
        </p:nvSpPr>
        <p:spPr>
          <a:xfrm>
            <a:off x="6526910" y="988756"/>
            <a:ext cx="2254010" cy="1037207"/>
          </a:xfrm>
          <a:prstGeom prst="rect">
            <a:avLst/>
          </a:prstGeom>
          <a:noFill/>
        </p:spPr>
        <p:txBody>
          <a:bodyPr wrap="square" lIns="182880" tIns="146304" rIns="182880" bIns="146304" rtlCol="0">
            <a:spAutoFit/>
          </a:bodyPr>
          <a:lstStyle/>
          <a:p>
            <a:pPr algn="r">
              <a:lnSpc>
                <a:spcPct val="90000"/>
              </a:lnSpc>
              <a:spcAft>
                <a:spcPts val="600"/>
              </a:spcAft>
            </a:pPr>
            <a:r>
              <a:rPr lang="en-US" sz="2400" b="1" dirty="0"/>
              <a:t>1987-1993</a:t>
            </a:r>
          </a:p>
          <a:p>
            <a:pPr algn="r">
              <a:lnSpc>
                <a:spcPct val="90000"/>
              </a:lnSpc>
              <a:spcAft>
                <a:spcPts val="600"/>
              </a:spcAft>
            </a:pPr>
            <a:r>
              <a:rPr lang="en-US" sz="2400" dirty="0">
                <a:gradFill>
                  <a:gsLst>
                    <a:gs pos="2917">
                      <a:schemeClr val="tx1"/>
                    </a:gs>
                    <a:gs pos="30000">
                      <a:schemeClr val="tx1"/>
                    </a:gs>
                  </a:gsLst>
                  <a:lin ang="5400000" scaled="0"/>
                </a:gradFill>
              </a:rPr>
              <a:t>2</a:t>
            </a:r>
            <a:r>
              <a:rPr lang="en-US" sz="2400" baseline="30000" dirty="0">
                <a:gradFill>
                  <a:gsLst>
                    <a:gs pos="2917">
                      <a:schemeClr val="tx1"/>
                    </a:gs>
                    <a:gs pos="30000">
                      <a:schemeClr val="tx1"/>
                    </a:gs>
                  </a:gsLst>
                  <a:lin ang="5400000" scaled="0"/>
                </a:gradFill>
              </a:rPr>
              <a:t>nd</a:t>
            </a:r>
            <a:r>
              <a:rPr lang="en-US" sz="2400" dirty="0">
                <a:gradFill>
                  <a:gsLst>
                    <a:gs pos="2917">
                      <a:schemeClr val="tx1"/>
                    </a:gs>
                    <a:gs pos="30000">
                      <a:schemeClr val="tx1"/>
                    </a:gs>
                  </a:gsLst>
                  <a:lin ang="5400000" scaled="0"/>
                </a:gradFill>
              </a:rPr>
              <a:t> AI Winter</a:t>
            </a:r>
            <a:endParaRPr lang="en-US" sz="2000" i="1" dirty="0">
              <a:gradFill>
                <a:gsLst>
                  <a:gs pos="2917">
                    <a:schemeClr val="tx1"/>
                  </a:gs>
                  <a:gs pos="30000">
                    <a:schemeClr val="tx1"/>
                  </a:gs>
                </a:gsLst>
                <a:lin ang="5400000" scaled="0"/>
              </a:gradFill>
            </a:endParaRPr>
          </a:p>
        </p:txBody>
      </p:sp>
      <p:cxnSp>
        <p:nvCxnSpPr>
          <p:cNvPr id="65" name="Straight Connector 64"/>
          <p:cNvCxnSpPr/>
          <p:nvPr/>
        </p:nvCxnSpPr>
        <p:spPr>
          <a:xfrm flipH="1" flipV="1">
            <a:off x="8711676" y="1066652"/>
            <a:ext cx="10024" cy="2396022"/>
          </a:xfrm>
          <a:prstGeom prst="line">
            <a:avLst/>
          </a:prstGeom>
          <a:ln w="76200">
            <a:solidFill>
              <a:schemeClr val="tx1"/>
            </a:solidFill>
            <a:miter lim="800000"/>
            <a:headEnd type="none"/>
            <a:tailEnd type="none"/>
          </a:ln>
        </p:spPr>
        <p:style>
          <a:lnRef idx="1">
            <a:schemeClr val="dk1"/>
          </a:lnRef>
          <a:fillRef idx="0">
            <a:schemeClr val="dk1"/>
          </a:fillRef>
          <a:effectRef idx="0">
            <a:schemeClr val="dk1"/>
          </a:effectRef>
          <a:fontRef idx="minor">
            <a:schemeClr val="tx1"/>
          </a:fontRef>
        </p:style>
      </p:cxnSp>
      <p:cxnSp>
        <p:nvCxnSpPr>
          <p:cNvPr id="67" name="Straight Connector 66"/>
          <p:cNvCxnSpPr/>
          <p:nvPr/>
        </p:nvCxnSpPr>
        <p:spPr>
          <a:xfrm flipV="1">
            <a:off x="9182100" y="3420495"/>
            <a:ext cx="0" cy="1653095"/>
          </a:xfrm>
          <a:prstGeom prst="line">
            <a:avLst/>
          </a:prstGeom>
          <a:ln w="76200">
            <a:solidFill>
              <a:schemeClr val="tx1"/>
            </a:solidFill>
            <a:miter lim="800000"/>
            <a:headEnd type="none"/>
            <a:tailEnd type="none"/>
          </a:ln>
        </p:spPr>
        <p:style>
          <a:lnRef idx="1">
            <a:schemeClr val="dk1"/>
          </a:lnRef>
          <a:fillRef idx="0">
            <a:schemeClr val="dk1"/>
          </a:fillRef>
          <a:effectRef idx="0">
            <a:schemeClr val="dk1"/>
          </a:effectRef>
          <a:fontRef idx="minor">
            <a:schemeClr val="tx1"/>
          </a:fontRef>
        </p:style>
      </p:cxnSp>
      <p:sp>
        <p:nvSpPr>
          <p:cNvPr id="70" name="TextBox 69"/>
          <p:cNvSpPr txBox="1"/>
          <p:nvPr/>
        </p:nvSpPr>
        <p:spPr>
          <a:xfrm>
            <a:off x="9182100" y="3487939"/>
            <a:ext cx="1828801" cy="1702004"/>
          </a:xfrm>
          <a:prstGeom prst="rect">
            <a:avLst/>
          </a:prstGeom>
          <a:noFill/>
        </p:spPr>
        <p:txBody>
          <a:bodyPr wrap="square" lIns="182880" tIns="146304" rIns="182880" bIns="146304" rtlCol="0">
            <a:spAutoFit/>
          </a:bodyPr>
          <a:lstStyle/>
          <a:p>
            <a:pPr>
              <a:lnSpc>
                <a:spcPct val="90000"/>
              </a:lnSpc>
              <a:spcAft>
                <a:spcPts val="600"/>
              </a:spcAft>
            </a:pPr>
            <a:r>
              <a:rPr lang="en-US" sz="2400" b="1" dirty="0"/>
              <a:t>1997</a:t>
            </a:r>
          </a:p>
          <a:p>
            <a:pPr>
              <a:lnSpc>
                <a:spcPct val="90000"/>
              </a:lnSpc>
              <a:spcAft>
                <a:spcPts val="600"/>
              </a:spcAft>
            </a:pPr>
            <a:r>
              <a:rPr lang="en-US" sz="2400" dirty="0">
                <a:gradFill>
                  <a:gsLst>
                    <a:gs pos="2917">
                      <a:schemeClr val="tx1"/>
                    </a:gs>
                    <a:gs pos="30000">
                      <a:schemeClr val="tx1"/>
                    </a:gs>
                  </a:gsLst>
                  <a:lin ang="5400000" scaled="0"/>
                </a:gradFill>
              </a:rPr>
              <a:t>Deep Blue defeats Kasparov</a:t>
            </a:r>
            <a:endParaRPr lang="en-US" sz="2000" i="1" dirty="0">
              <a:gradFill>
                <a:gsLst>
                  <a:gs pos="2917">
                    <a:schemeClr val="tx1"/>
                  </a:gs>
                  <a:gs pos="30000">
                    <a:schemeClr val="tx1"/>
                  </a:gs>
                </a:gsLst>
                <a:lin ang="5400000" scaled="0"/>
              </a:gradFill>
            </a:endParaRPr>
          </a:p>
        </p:txBody>
      </p:sp>
      <p:cxnSp>
        <p:nvCxnSpPr>
          <p:cNvPr id="73" name="Straight Connector 72"/>
          <p:cNvCxnSpPr/>
          <p:nvPr/>
        </p:nvCxnSpPr>
        <p:spPr>
          <a:xfrm flipV="1">
            <a:off x="9892989" y="531432"/>
            <a:ext cx="0" cy="2869939"/>
          </a:xfrm>
          <a:prstGeom prst="line">
            <a:avLst/>
          </a:prstGeom>
          <a:ln w="76200">
            <a:solidFill>
              <a:schemeClr val="tx1"/>
            </a:solidFill>
            <a:miter lim="800000"/>
            <a:headEnd type="none"/>
            <a:tailEnd type="none"/>
          </a:ln>
        </p:spPr>
        <p:style>
          <a:lnRef idx="1">
            <a:schemeClr val="dk1"/>
          </a:lnRef>
          <a:fillRef idx="0">
            <a:schemeClr val="dk1"/>
          </a:fillRef>
          <a:effectRef idx="0">
            <a:schemeClr val="dk1"/>
          </a:effectRef>
          <a:fontRef idx="minor">
            <a:schemeClr val="tx1"/>
          </a:fontRef>
        </p:style>
      </p:cxnSp>
      <p:sp>
        <p:nvSpPr>
          <p:cNvPr id="78" name="TextBox 77"/>
          <p:cNvSpPr txBox="1"/>
          <p:nvPr/>
        </p:nvSpPr>
        <p:spPr>
          <a:xfrm>
            <a:off x="9875361" y="448486"/>
            <a:ext cx="2121371" cy="1369606"/>
          </a:xfrm>
          <a:prstGeom prst="rect">
            <a:avLst/>
          </a:prstGeom>
          <a:noFill/>
        </p:spPr>
        <p:txBody>
          <a:bodyPr wrap="square" lIns="182880" tIns="146304" rIns="182880" bIns="146304" rtlCol="0">
            <a:spAutoFit/>
          </a:bodyPr>
          <a:lstStyle/>
          <a:p>
            <a:pPr>
              <a:lnSpc>
                <a:spcPct val="90000"/>
              </a:lnSpc>
              <a:spcAft>
                <a:spcPts val="600"/>
              </a:spcAft>
            </a:pPr>
            <a:r>
              <a:rPr lang="en-US" sz="2400" b="1" dirty="0"/>
              <a:t>2011</a:t>
            </a:r>
          </a:p>
          <a:p>
            <a:pPr>
              <a:lnSpc>
                <a:spcPct val="90000"/>
              </a:lnSpc>
              <a:spcAft>
                <a:spcPts val="600"/>
              </a:spcAft>
            </a:pPr>
            <a:r>
              <a:rPr lang="en-US" sz="2400" dirty="0">
                <a:gradFill>
                  <a:gsLst>
                    <a:gs pos="2917">
                      <a:schemeClr val="tx1"/>
                    </a:gs>
                    <a:gs pos="30000">
                      <a:schemeClr val="tx1"/>
                    </a:gs>
                  </a:gsLst>
                  <a:lin ang="5400000" scaled="0"/>
                </a:gradFill>
              </a:rPr>
              <a:t>Watson wins Jeopardy!</a:t>
            </a:r>
            <a:endParaRPr lang="en-US" sz="2000" i="1" dirty="0">
              <a:gradFill>
                <a:gsLst>
                  <a:gs pos="2917">
                    <a:schemeClr val="tx1"/>
                  </a:gs>
                  <a:gs pos="30000">
                    <a:schemeClr val="tx1"/>
                  </a:gs>
                </a:gsLst>
                <a:lin ang="5400000" scaled="0"/>
              </a:gradFill>
            </a:endParaRPr>
          </a:p>
        </p:txBody>
      </p:sp>
      <p:pic>
        <p:nvPicPr>
          <p:cNvPr id="3086" name="Picture 14" descr="Watson and the Jeopardy! Challenge - YouTube"/>
          <p:cNvPicPr>
            <a:picLocks noChangeAspect="1" noChangeArrowheads="1"/>
          </p:cNvPicPr>
          <p:nvPr/>
        </p:nvPicPr>
        <p:blipFill rotWithShape="1">
          <a:blip r:embed="rId7">
            <a:extLst>
              <a:ext uri="{28A0092B-C50C-407E-A947-70E740481C1C}">
                <a14:useLocalDpi xmlns:a14="http://schemas.microsoft.com/office/drawing/2010/main" val="0"/>
              </a:ext>
            </a:extLst>
          </a:blip>
          <a:srcRect/>
          <a:stretch/>
        </p:blipFill>
        <p:spPr bwMode="auto">
          <a:xfrm>
            <a:off x="10078683" y="1727155"/>
            <a:ext cx="1095998" cy="1557471"/>
          </a:xfrm>
          <a:prstGeom prst="rect">
            <a:avLst/>
          </a:prstGeom>
          <a:noFill/>
          <a:extLst>
            <a:ext uri="{909E8E84-426E-40DD-AFC4-6F175D3DCCD1}">
              <a14:hiddenFill xmlns:a14="http://schemas.microsoft.com/office/drawing/2010/main">
                <a:solidFill>
                  <a:srgbClr val="FFFFFF"/>
                </a:solidFill>
              </a14:hiddenFill>
            </a:ext>
          </a:extLst>
        </p:spPr>
      </p:pic>
      <p:cxnSp>
        <p:nvCxnSpPr>
          <p:cNvPr id="80" name="Straight Connector 79"/>
          <p:cNvCxnSpPr/>
          <p:nvPr/>
        </p:nvCxnSpPr>
        <p:spPr>
          <a:xfrm flipV="1">
            <a:off x="11353800" y="3475568"/>
            <a:ext cx="0" cy="3185410"/>
          </a:xfrm>
          <a:prstGeom prst="line">
            <a:avLst/>
          </a:prstGeom>
          <a:ln w="76200">
            <a:solidFill>
              <a:schemeClr val="tx1"/>
            </a:solidFill>
            <a:miter lim="800000"/>
            <a:headEnd type="none"/>
            <a:tailEnd type="none"/>
          </a:ln>
        </p:spPr>
        <p:style>
          <a:lnRef idx="1">
            <a:schemeClr val="dk1"/>
          </a:lnRef>
          <a:fillRef idx="0">
            <a:schemeClr val="dk1"/>
          </a:fillRef>
          <a:effectRef idx="0">
            <a:schemeClr val="dk1"/>
          </a:effectRef>
          <a:fontRef idx="minor">
            <a:schemeClr val="tx1"/>
          </a:fontRef>
        </p:style>
      </p:cxnSp>
      <p:sp>
        <p:nvSpPr>
          <p:cNvPr id="81" name="TextBox 80"/>
          <p:cNvSpPr txBox="1"/>
          <p:nvPr/>
        </p:nvSpPr>
        <p:spPr>
          <a:xfrm>
            <a:off x="8267700" y="5410639"/>
            <a:ext cx="3155399" cy="1446550"/>
          </a:xfrm>
          <a:prstGeom prst="rect">
            <a:avLst/>
          </a:prstGeom>
          <a:noFill/>
        </p:spPr>
        <p:txBody>
          <a:bodyPr wrap="square" lIns="182880" tIns="146304" rIns="182880" bIns="146304" rtlCol="0">
            <a:spAutoFit/>
          </a:bodyPr>
          <a:lstStyle/>
          <a:p>
            <a:pPr algn="r">
              <a:lnSpc>
                <a:spcPct val="90000"/>
              </a:lnSpc>
              <a:spcAft>
                <a:spcPts val="600"/>
              </a:spcAft>
            </a:pPr>
            <a:r>
              <a:rPr lang="en-US" sz="2400" b="1" dirty="0"/>
              <a:t>Present</a:t>
            </a:r>
          </a:p>
          <a:p>
            <a:pPr algn="r">
              <a:lnSpc>
                <a:spcPct val="90000"/>
              </a:lnSpc>
              <a:spcAft>
                <a:spcPts val="600"/>
              </a:spcAft>
            </a:pPr>
            <a:r>
              <a:rPr lang="en-US" sz="2400" dirty="0">
                <a:gradFill>
                  <a:gsLst>
                    <a:gs pos="2917">
                      <a:schemeClr val="tx1"/>
                    </a:gs>
                    <a:gs pos="30000">
                      <a:schemeClr val="tx1"/>
                    </a:gs>
                  </a:gsLst>
                  <a:lin ang="5400000" scaled="0"/>
                </a:gradFill>
              </a:rPr>
              <a:t> , </a:t>
            </a:r>
          </a:p>
          <a:p>
            <a:pPr algn="r">
              <a:lnSpc>
                <a:spcPct val="90000"/>
              </a:lnSpc>
              <a:spcAft>
                <a:spcPts val="600"/>
              </a:spcAft>
            </a:pPr>
            <a:r>
              <a:rPr lang="en-US" sz="2400" dirty="0">
                <a:gradFill>
                  <a:gsLst>
                    <a:gs pos="2917">
                      <a:schemeClr val="tx1"/>
                    </a:gs>
                    <a:gs pos="30000">
                      <a:schemeClr val="tx1"/>
                    </a:gs>
                  </a:gsLst>
                  <a:lin ang="5400000" scaled="0"/>
                </a:gradFill>
              </a:rPr>
              <a:t>LLMs, </a:t>
            </a:r>
            <a:r>
              <a:rPr lang="en-US" sz="2400" dirty="0" err="1">
                <a:gradFill>
                  <a:gsLst>
                    <a:gs pos="2917">
                      <a:schemeClr val="tx1"/>
                    </a:gs>
                    <a:gs pos="30000">
                      <a:schemeClr val="tx1"/>
                    </a:gs>
                  </a:gsLst>
                  <a:lin ang="5400000" scaled="0"/>
                </a:gradFill>
              </a:rPr>
              <a:t>GenAI</a:t>
            </a:r>
            <a:endParaRPr lang="en-US" sz="2400" dirty="0">
              <a:gradFill>
                <a:gsLst>
                  <a:gs pos="2917">
                    <a:schemeClr val="tx1"/>
                  </a:gs>
                  <a:gs pos="30000">
                    <a:schemeClr val="tx1"/>
                  </a:gs>
                </a:gsLst>
                <a:lin ang="5400000" scaled="0"/>
              </a:gradFill>
            </a:endParaRPr>
          </a:p>
        </p:txBody>
      </p:sp>
      <p:sp>
        <p:nvSpPr>
          <p:cNvPr id="2" name="Rectangle 1">
            <a:extLst>
              <a:ext uri="{FF2B5EF4-FFF2-40B4-BE49-F238E27FC236}">
                <a16:creationId xmlns:a16="http://schemas.microsoft.com/office/drawing/2014/main" id="{8C6C63AB-11C4-DB6C-9B50-C3348EB6C19D}"/>
              </a:ext>
            </a:extLst>
          </p:cNvPr>
          <p:cNvSpPr/>
          <p:nvPr/>
        </p:nvSpPr>
        <p:spPr bwMode="auto">
          <a:xfrm>
            <a:off x="716176" y="5073590"/>
            <a:ext cx="1547854" cy="922558"/>
          </a:xfrm>
          <a:custGeom>
            <a:avLst/>
            <a:gdLst>
              <a:gd name="connsiteX0" fmla="*/ 0 w 1547854"/>
              <a:gd name="connsiteY0" fmla="*/ 0 h 922558"/>
              <a:gd name="connsiteX1" fmla="*/ 500473 w 1547854"/>
              <a:gd name="connsiteY1" fmla="*/ 0 h 922558"/>
              <a:gd name="connsiteX2" fmla="*/ 1000946 w 1547854"/>
              <a:gd name="connsiteY2" fmla="*/ 0 h 922558"/>
              <a:gd name="connsiteX3" fmla="*/ 1547854 w 1547854"/>
              <a:gd name="connsiteY3" fmla="*/ 0 h 922558"/>
              <a:gd name="connsiteX4" fmla="*/ 1547854 w 1547854"/>
              <a:gd name="connsiteY4" fmla="*/ 442828 h 922558"/>
              <a:gd name="connsiteX5" fmla="*/ 1547854 w 1547854"/>
              <a:gd name="connsiteY5" fmla="*/ 922558 h 922558"/>
              <a:gd name="connsiteX6" fmla="*/ 1047381 w 1547854"/>
              <a:gd name="connsiteY6" fmla="*/ 922558 h 922558"/>
              <a:gd name="connsiteX7" fmla="*/ 515951 w 1547854"/>
              <a:gd name="connsiteY7" fmla="*/ 922558 h 922558"/>
              <a:gd name="connsiteX8" fmla="*/ 0 w 1547854"/>
              <a:gd name="connsiteY8" fmla="*/ 922558 h 922558"/>
              <a:gd name="connsiteX9" fmla="*/ 0 w 1547854"/>
              <a:gd name="connsiteY9" fmla="*/ 452053 h 922558"/>
              <a:gd name="connsiteX10" fmla="*/ 0 w 1547854"/>
              <a:gd name="connsiteY10" fmla="*/ 0 h 922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47854" h="922558" extrusionOk="0">
                <a:moveTo>
                  <a:pt x="0" y="0"/>
                </a:moveTo>
                <a:cubicBezTo>
                  <a:pt x="178141" y="7023"/>
                  <a:pt x="367453" y="-2226"/>
                  <a:pt x="500473" y="0"/>
                </a:cubicBezTo>
                <a:cubicBezTo>
                  <a:pt x="633493" y="2226"/>
                  <a:pt x="880968" y="-21902"/>
                  <a:pt x="1000946" y="0"/>
                </a:cubicBezTo>
                <a:cubicBezTo>
                  <a:pt x="1120924" y="21902"/>
                  <a:pt x="1374613" y="6953"/>
                  <a:pt x="1547854" y="0"/>
                </a:cubicBezTo>
                <a:cubicBezTo>
                  <a:pt x="1531452" y="153542"/>
                  <a:pt x="1569454" y="300641"/>
                  <a:pt x="1547854" y="442828"/>
                </a:cubicBezTo>
                <a:cubicBezTo>
                  <a:pt x="1526254" y="585015"/>
                  <a:pt x="1542520" y="785165"/>
                  <a:pt x="1547854" y="922558"/>
                </a:cubicBezTo>
                <a:cubicBezTo>
                  <a:pt x="1417157" y="902998"/>
                  <a:pt x="1255188" y="900363"/>
                  <a:pt x="1047381" y="922558"/>
                </a:cubicBezTo>
                <a:cubicBezTo>
                  <a:pt x="839574" y="944753"/>
                  <a:pt x="671024" y="929451"/>
                  <a:pt x="515951" y="922558"/>
                </a:cubicBezTo>
                <a:cubicBezTo>
                  <a:pt x="360878" y="915666"/>
                  <a:pt x="105262" y="914695"/>
                  <a:pt x="0" y="922558"/>
                </a:cubicBezTo>
                <a:cubicBezTo>
                  <a:pt x="-3400" y="787268"/>
                  <a:pt x="15937" y="632585"/>
                  <a:pt x="0" y="452053"/>
                </a:cubicBezTo>
                <a:cubicBezTo>
                  <a:pt x="-15937" y="271521"/>
                  <a:pt x="-8305" y="165182"/>
                  <a:pt x="0" y="0"/>
                </a:cubicBezTo>
                <a:close/>
              </a:path>
            </a:pathLst>
          </a:custGeom>
          <a:noFill/>
          <a:ln w="57150">
            <a:solidFill>
              <a:schemeClr val="tx2"/>
            </a:solidFill>
            <a:miter lim="800000"/>
            <a:headEnd type="none" w="med" len="med"/>
            <a:tailEnd type="none" w="med" len="med"/>
            <a:extLst>
              <a:ext uri="{C807C97D-BFC1-408E-A445-0C87EB9F89A2}">
                <ask:lineSketchStyleProps xmlns:ask="http://schemas.microsoft.com/office/drawing/2018/sketchyshapes" sd="1283323479">
                  <a:prstGeom prst="rect">
                    <a:avLst/>
                  </a:prstGeom>
                  <ask:type>
                    <ask:lineSketchFreehand/>
                  </ask:type>
                </ask:lineSketchStyleProps>
              </a:ext>
            </a:extLst>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solidFill>
                <a:schemeClr val="tx1"/>
              </a:solidFill>
              <a:ea typeface="Segoe UI" pitchFamily="34" charset="0"/>
              <a:cs typeface="Segoe UI" pitchFamily="34" charset="0"/>
            </a:endParaRPr>
          </a:p>
        </p:txBody>
      </p:sp>
      <p:sp>
        <p:nvSpPr>
          <p:cNvPr id="4" name="Rectangle 3">
            <a:extLst>
              <a:ext uri="{FF2B5EF4-FFF2-40B4-BE49-F238E27FC236}">
                <a16:creationId xmlns:a16="http://schemas.microsoft.com/office/drawing/2014/main" id="{B76E97B6-00C8-DA82-1DA0-360BA5F62CF9}"/>
              </a:ext>
            </a:extLst>
          </p:cNvPr>
          <p:cNvSpPr/>
          <p:nvPr/>
        </p:nvSpPr>
        <p:spPr bwMode="auto">
          <a:xfrm>
            <a:off x="9234443" y="3593368"/>
            <a:ext cx="1776457" cy="1477850"/>
          </a:xfrm>
          <a:custGeom>
            <a:avLst/>
            <a:gdLst>
              <a:gd name="connsiteX0" fmla="*/ 0 w 1776457"/>
              <a:gd name="connsiteY0" fmla="*/ 0 h 1477850"/>
              <a:gd name="connsiteX1" fmla="*/ 574388 w 1776457"/>
              <a:gd name="connsiteY1" fmla="*/ 0 h 1477850"/>
              <a:gd name="connsiteX2" fmla="*/ 1148776 w 1776457"/>
              <a:gd name="connsiteY2" fmla="*/ 0 h 1477850"/>
              <a:gd name="connsiteX3" fmla="*/ 1776457 w 1776457"/>
              <a:gd name="connsiteY3" fmla="*/ 0 h 1477850"/>
              <a:gd name="connsiteX4" fmla="*/ 1776457 w 1776457"/>
              <a:gd name="connsiteY4" fmla="*/ 463060 h 1477850"/>
              <a:gd name="connsiteX5" fmla="*/ 1776457 w 1776457"/>
              <a:gd name="connsiteY5" fmla="*/ 955676 h 1477850"/>
              <a:gd name="connsiteX6" fmla="*/ 1776457 w 1776457"/>
              <a:gd name="connsiteY6" fmla="*/ 1477850 h 1477850"/>
              <a:gd name="connsiteX7" fmla="*/ 1166540 w 1776457"/>
              <a:gd name="connsiteY7" fmla="*/ 1477850 h 1477850"/>
              <a:gd name="connsiteX8" fmla="*/ 609917 w 1776457"/>
              <a:gd name="connsiteY8" fmla="*/ 1477850 h 1477850"/>
              <a:gd name="connsiteX9" fmla="*/ 0 w 1776457"/>
              <a:gd name="connsiteY9" fmla="*/ 1477850 h 1477850"/>
              <a:gd name="connsiteX10" fmla="*/ 0 w 1776457"/>
              <a:gd name="connsiteY10" fmla="*/ 1014790 h 1477850"/>
              <a:gd name="connsiteX11" fmla="*/ 0 w 1776457"/>
              <a:gd name="connsiteY11" fmla="*/ 536952 h 1477850"/>
              <a:gd name="connsiteX12" fmla="*/ 0 w 1776457"/>
              <a:gd name="connsiteY12" fmla="*/ 0 h 1477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76457" h="1477850" extrusionOk="0">
                <a:moveTo>
                  <a:pt x="0" y="0"/>
                </a:moveTo>
                <a:cubicBezTo>
                  <a:pt x="273158" y="-15414"/>
                  <a:pt x="345715" y="-13700"/>
                  <a:pt x="574388" y="0"/>
                </a:cubicBezTo>
                <a:cubicBezTo>
                  <a:pt x="803061" y="13700"/>
                  <a:pt x="938887" y="-2530"/>
                  <a:pt x="1148776" y="0"/>
                </a:cubicBezTo>
                <a:cubicBezTo>
                  <a:pt x="1358665" y="2530"/>
                  <a:pt x="1628254" y="13214"/>
                  <a:pt x="1776457" y="0"/>
                </a:cubicBezTo>
                <a:cubicBezTo>
                  <a:pt x="1795453" y="96321"/>
                  <a:pt x="1780249" y="315044"/>
                  <a:pt x="1776457" y="463060"/>
                </a:cubicBezTo>
                <a:cubicBezTo>
                  <a:pt x="1772665" y="611076"/>
                  <a:pt x="1788728" y="794074"/>
                  <a:pt x="1776457" y="955676"/>
                </a:cubicBezTo>
                <a:cubicBezTo>
                  <a:pt x="1764186" y="1117278"/>
                  <a:pt x="1767113" y="1368540"/>
                  <a:pt x="1776457" y="1477850"/>
                </a:cubicBezTo>
                <a:cubicBezTo>
                  <a:pt x="1629878" y="1506466"/>
                  <a:pt x="1466640" y="1452289"/>
                  <a:pt x="1166540" y="1477850"/>
                </a:cubicBezTo>
                <a:cubicBezTo>
                  <a:pt x="866440" y="1503411"/>
                  <a:pt x="865109" y="1466779"/>
                  <a:pt x="609917" y="1477850"/>
                </a:cubicBezTo>
                <a:cubicBezTo>
                  <a:pt x="354725" y="1488921"/>
                  <a:pt x="193737" y="1461558"/>
                  <a:pt x="0" y="1477850"/>
                </a:cubicBezTo>
                <a:cubicBezTo>
                  <a:pt x="-18099" y="1276183"/>
                  <a:pt x="-15498" y="1167610"/>
                  <a:pt x="0" y="1014790"/>
                </a:cubicBezTo>
                <a:cubicBezTo>
                  <a:pt x="15498" y="861970"/>
                  <a:pt x="-12501" y="733147"/>
                  <a:pt x="0" y="536952"/>
                </a:cubicBezTo>
                <a:cubicBezTo>
                  <a:pt x="12501" y="340757"/>
                  <a:pt x="-3888" y="196407"/>
                  <a:pt x="0" y="0"/>
                </a:cubicBezTo>
                <a:close/>
              </a:path>
            </a:pathLst>
          </a:custGeom>
          <a:noFill/>
          <a:ln w="57150">
            <a:solidFill>
              <a:schemeClr val="tx2"/>
            </a:solidFill>
            <a:miter lim="800000"/>
            <a:headEnd type="none" w="med" len="med"/>
            <a:tailEnd type="none" w="med" len="med"/>
            <a:extLst>
              <a:ext uri="{C807C97D-BFC1-408E-A445-0C87EB9F89A2}">
                <ask:lineSketchStyleProps xmlns:ask="http://schemas.microsoft.com/office/drawing/2018/sketchyshapes" sd="1283323479">
                  <a:prstGeom prst="rect">
                    <a:avLst/>
                  </a:prstGeom>
                  <ask:type>
                    <ask:lineSketchFreehand/>
                  </ask:type>
                </ask:lineSketchStyleProps>
              </a:ext>
            </a:extLst>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solidFill>
                <a:schemeClr val="tx1"/>
              </a:solidFill>
              <a:ea typeface="Segoe UI" pitchFamily="34" charset="0"/>
              <a:cs typeface="Segoe UI" pitchFamily="34" charset="0"/>
            </a:endParaRPr>
          </a:p>
        </p:txBody>
      </p:sp>
      <p:cxnSp>
        <p:nvCxnSpPr>
          <p:cNvPr id="7" name="Straight Arrow Connector 6">
            <a:extLst>
              <a:ext uri="{FF2B5EF4-FFF2-40B4-BE49-F238E27FC236}">
                <a16:creationId xmlns:a16="http://schemas.microsoft.com/office/drawing/2014/main" id="{5430BCAF-D44C-7D60-E14B-CBFFCA366ED8}"/>
              </a:ext>
            </a:extLst>
          </p:cNvPr>
          <p:cNvCxnSpPr>
            <a:cxnSpLocks/>
            <a:stCxn id="2" idx="3"/>
            <a:endCxn id="4" idx="1"/>
          </p:cNvCxnSpPr>
          <p:nvPr/>
        </p:nvCxnSpPr>
        <p:spPr>
          <a:xfrm flipV="1">
            <a:off x="2264030" y="4332293"/>
            <a:ext cx="6970413" cy="1202576"/>
          </a:xfrm>
          <a:prstGeom prst="straightConnector1">
            <a:avLst/>
          </a:prstGeom>
          <a:ln w="57150">
            <a:solidFill>
              <a:schemeClr val="tx2"/>
            </a:solidFill>
            <a:miter lim="800000"/>
            <a:headEnd type="none"/>
            <a:tailEnd type="triangle"/>
          </a:ln>
        </p:spPr>
        <p:style>
          <a:lnRef idx="1">
            <a:schemeClr val="dk1"/>
          </a:lnRef>
          <a:fillRef idx="0">
            <a:schemeClr val="dk1"/>
          </a:fillRef>
          <a:effectRef idx="0">
            <a:schemeClr val="dk1"/>
          </a:effectRef>
          <a:fontRef idx="minor">
            <a:schemeClr val="tx1"/>
          </a:fontRef>
        </p:style>
      </p:cxnSp>
      <p:sp>
        <p:nvSpPr>
          <p:cNvPr id="13" name="Rectangle 12">
            <a:extLst>
              <a:ext uri="{FF2B5EF4-FFF2-40B4-BE49-F238E27FC236}">
                <a16:creationId xmlns:a16="http://schemas.microsoft.com/office/drawing/2014/main" id="{2C7EB0FE-B5DE-1CEC-96C6-A8DCF56A095F}"/>
              </a:ext>
            </a:extLst>
          </p:cNvPr>
          <p:cNvSpPr/>
          <p:nvPr/>
        </p:nvSpPr>
        <p:spPr bwMode="auto">
          <a:xfrm>
            <a:off x="2819455" y="3525726"/>
            <a:ext cx="1104845" cy="1309300"/>
          </a:xfrm>
          <a:custGeom>
            <a:avLst/>
            <a:gdLst>
              <a:gd name="connsiteX0" fmla="*/ 0 w 1104845"/>
              <a:gd name="connsiteY0" fmla="*/ 0 h 1309300"/>
              <a:gd name="connsiteX1" fmla="*/ 541374 w 1104845"/>
              <a:gd name="connsiteY1" fmla="*/ 0 h 1309300"/>
              <a:gd name="connsiteX2" fmla="*/ 1104845 w 1104845"/>
              <a:gd name="connsiteY2" fmla="*/ 0 h 1309300"/>
              <a:gd name="connsiteX3" fmla="*/ 1104845 w 1104845"/>
              <a:gd name="connsiteY3" fmla="*/ 680836 h 1309300"/>
              <a:gd name="connsiteX4" fmla="*/ 1104845 w 1104845"/>
              <a:gd name="connsiteY4" fmla="*/ 1309300 h 1309300"/>
              <a:gd name="connsiteX5" fmla="*/ 552423 w 1104845"/>
              <a:gd name="connsiteY5" fmla="*/ 1309300 h 1309300"/>
              <a:gd name="connsiteX6" fmla="*/ 0 w 1104845"/>
              <a:gd name="connsiteY6" fmla="*/ 1309300 h 1309300"/>
              <a:gd name="connsiteX7" fmla="*/ 0 w 1104845"/>
              <a:gd name="connsiteY7" fmla="*/ 641557 h 1309300"/>
              <a:gd name="connsiteX8" fmla="*/ 0 w 1104845"/>
              <a:gd name="connsiteY8" fmla="*/ 0 h 130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4845" h="1309300" extrusionOk="0">
                <a:moveTo>
                  <a:pt x="0" y="0"/>
                </a:moveTo>
                <a:cubicBezTo>
                  <a:pt x="219491" y="24704"/>
                  <a:pt x="395402" y="-18689"/>
                  <a:pt x="541374" y="0"/>
                </a:cubicBezTo>
                <a:cubicBezTo>
                  <a:pt x="687346" y="18689"/>
                  <a:pt x="859632" y="14338"/>
                  <a:pt x="1104845" y="0"/>
                </a:cubicBezTo>
                <a:cubicBezTo>
                  <a:pt x="1101012" y="311688"/>
                  <a:pt x="1105723" y="530265"/>
                  <a:pt x="1104845" y="680836"/>
                </a:cubicBezTo>
                <a:cubicBezTo>
                  <a:pt x="1103967" y="831407"/>
                  <a:pt x="1117740" y="1019805"/>
                  <a:pt x="1104845" y="1309300"/>
                </a:cubicBezTo>
                <a:cubicBezTo>
                  <a:pt x="859712" y="1309865"/>
                  <a:pt x="709284" y="1287749"/>
                  <a:pt x="552423" y="1309300"/>
                </a:cubicBezTo>
                <a:cubicBezTo>
                  <a:pt x="395562" y="1330851"/>
                  <a:pt x="244968" y="1292663"/>
                  <a:pt x="0" y="1309300"/>
                </a:cubicBezTo>
                <a:cubicBezTo>
                  <a:pt x="26599" y="1113376"/>
                  <a:pt x="-322" y="785368"/>
                  <a:pt x="0" y="641557"/>
                </a:cubicBezTo>
                <a:cubicBezTo>
                  <a:pt x="322" y="497746"/>
                  <a:pt x="-13388" y="299554"/>
                  <a:pt x="0" y="0"/>
                </a:cubicBezTo>
                <a:close/>
              </a:path>
            </a:pathLst>
          </a:custGeom>
          <a:noFill/>
          <a:ln w="57150">
            <a:solidFill>
              <a:schemeClr val="accent1"/>
            </a:solidFill>
            <a:miter lim="800000"/>
            <a:headEnd type="none" w="med" len="med"/>
            <a:tailEnd type="none" w="med" len="med"/>
            <a:extLst>
              <a:ext uri="{C807C97D-BFC1-408E-A445-0C87EB9F89A2}">
                <ask:lineSketchStyleProps xmlns:ask="http://schemas.microsoft.com/office/drawing/2018/sketchyshapes" sd="1283323479">
                  <a:prstGeom prst="rect">
                    <a:avLst/>
                  </a:prstGeom>
                  <ask:type>
                    <ask:lineSketchFreehand/>
                  </ask:type>
                </ask:lineSketchStyleProps>
              </a:ext>
            </a:extLst>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solidFill>
                <a:schemeClr val="tx1"/>
              </a:solidFill>
              <a:ea typeface="Segoe UI" pitchFamily="34" charset="0"/>
              <a:cs typeface="Segoe UI" pitchFamily="34" charset="0"/>
            </a:endParaRPr>
          </a:p>
        </p:txBody>
      </p:sp>
      <p:sp>
        <p:nvSpPr>
          <p:cNvPr id="14" name="Rectangle 13">
            <a:extLst>
              <a:ext uri="{FF2B5EF4-FFF2-40B4-BE49-F238E27FC236}">
                <a16:creationId xmlns:a16="http://schemas.microsoft.com/office/drawing/2014/main" id="{B48BD0B1-F6DF-7254-7454-891C612C1CFB}"/>
              </a:ext>
            </a:extLst>
          </p:cNvPr>
          <p:cNvSpPr/>
          <p:nvPr/>
        </p:nvSpPr>
        <p:spPr bwMode="auto">
          <a:xfrm>
            <a:off x="9388200" y="6316890"/>
            <a:ext cx="914398" cy="452442"/>
          </a:xfrm>
          <a:custGeom>
            <a:avLst/>
            <a:gdLst>
              <a:gd name="connsiteX0" fmla="*/ 0 w 914398"/>
              <a:gd name="connsiteY0" fmla="*/ 0 h 452442"/>
              <a:gd name="connsiteX1" fmla="*/ 448055 w 914398"/>
              <a:gd name="connsiteY1" fmla="*/ 0 h 452442"/>
              <a:gd name="connsiteX2" fmla="*/ 914398 w 914398"/>
              <a:gd name="connsiteY2" fmla="*/ 0 h 452442"/>
              <a:gd name="connsiteX3" fmla="*/ 914398 w 914398"/>
              <a:gd name="connsiteY3" fmla="*/ 452442 h 452442"/>
              <a:gd name="connsiteX4" fmla="*/ 457199 w 914398"/>
              <a:gd name="connsiteY4" fmla="*/ 452442 h 452442"/>
              <a:gd name="connsiteX5" fmla="*/ 0 w 914398"/>
              <a:gd name="connsiteY5" fmla="*/ 452442 h 452442"/>
              <a:gd name="connsiteX6" fmla="*/ 0 w 914398"/>
              <a:gd name="connsiteY6" fmla="*/ 0 h 452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398" h="452442" extrusionOk="0">
                <a:moveTo>
                  <a:pt x="0" y="0"/>
                </a:moveTo>
                <a:cubicBezTo>
                  <a:pt x="96158" y="-14942"/>
                  <a:pt x="265948" y="14822"/>
                  <a:pt x="448055" y="0"/>
                </a:cubicBezTo>
                <a:cubicBezTo>
                  <a:pt x="630162" y="-14822"/>
                  <a:pt x="685936" y="-13468"/>
                  <a:pt x="914398" y="0"/>
                </a:cubicBezTo>
                <a:cubicBezTo>
                  <a:pt x="916968" y="99584"/>
                  <a:pt x="906516" y="269577"/>
                  <a:pt x="914398" y="452442"/>
                </a:cubicBezTo>
                <a:cubicBezTo>
                  <a:pt x="719582" y="462876"/>
                  <a:pt x="599720" y="444109"/>
                  <a:pt x="457199" y="452442"/>
                </a:cubicBezTo>
                <a:cubicBezTo>
                  <a:pt x="314678" y="460775"/>
                  <a:pt x="211360" y="458908"/>
                  <a:pt x="0" y="452442"/>
                </a:cubicBezTo>
                <a:cubicBezTo>
                  <a:pt x="-14878" y="272029"/>
                  <a:pt x="-4715" y="182228"/>
                  <a:pt x="0" y="0"/>
                </a:cubicBezTo>
                <a:close/>
              </a:path>
            </a:pathLst>
          </a:custGeom>
          <a:noFill/>
          <a:ln w="57150">
            <a:solidFill>
              <a:schemeClr val="accent1"/>
            </a:solidFill>
            <a:miter lim="800000"/>
            <a:headEnd type="none" w="med" len="med"/>
            <a:tailEnd type="none" w="med" len="med"/>
            <a:extLst>
              <a:ext uri="{C807C97D-BFC1-408E-A445-0C87EB9F89A2}">
                <ask:lineSketchStyleProps xmlns:ask="http://schemas.microsoft.com/office/drawing/2018/sketchyshapes" sd="1283323479">
                  <a:prstGeom prst="rect">
                    <a:avLst/>
                  </a:prstGeom>
                  <ask:type>
                    <ask:lineSketchFreehand/>
                  </ask:type>
                </ask:lineSketchStyleProps>
              </a:ext>
            </a:extLst>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solidFill>
                <a:schemeClr val="tx1"/>
              </a:solidFill>
              <a:ea typeface="Segoe UI" pitchFamily="34" charset="0"/>
              <a:cs typeface="Segoe UI" pitchFamily="34" charset="0"/>
            </a:endParaRPr>
          </a:p>
        </p:txBody>
      </p:sp>
      <p:cxnSp>
        <p:nvCxnSpPr>
          <p:cNvPr id="15" name="Straight Arrow Connector 14">
            <a:extLst>
              <a:ext uri="{FF2B5EF4-FFF2-40B4-BE49-F238E27FC236}">
                <a16:creationId xmlns:a16="http://schemas.microsoft.com/office/drawing/2014/main" id="{D263F71F-00FE-6D0E-6882-546E34E52848}"/>
              </a:ext>
            </a:extLst>
          </p:cNvPr>
          <p:cNvCxnSpPr>
            <a:cxnSpLocks/>
            <a:stCxn id="13" idx="3"/>
            <a:endCxn id="14" idx="1"/>
          </p:cNvCxnSpPr>
          <p:nvPr/>
        </p:nvCxnSpPr>
        <p:spPr>
          <a:xfrm>
            <a:off x="3924300" y="4180376"/>
            <a:ext cx="5463900" cy="2362735"/>
          </a:xfrm>
          <a:prstGeom prst="straightConnector1">
            <a:avLst/>
          </a:prstGeom>
          <a:ln w="57150">
            <a:solidFill>
              <a:schemeClr val="accent1"/>
            </a:solidFill>
            <a:miter lim="800000"/>
            <a:headEnd type="none"/>
            <a:tailEnd type="triangle"/>
          </a:ln>
        </p:spPr>
        <p:style>
          <a:lnRef idx="1">
            <a:schemeClr val="dk1"/>
          </a:lnRef>
          <a:fillRef idx="0">
            <a:schemeClr val="dk1"/>
          </a:fillRef>
          <a:effectRef idx="0">
            <a:schemeClr val="dk1"/>
          </a:effectRef>
          <a:fontRef idx="minor">
            <a:schemeClr val="tx1"/>
          </a:fontRef>
        </p:style>
      </p:cxnSp>
      <p:sp>
        <p:nvSpPr>
          <p:cNvPr id="18" name="TextBox 17">
            <a:extLst>
              <a:ext uri="{FF2B5EF4-FFF2-40B4-BE49-F238E27FC236}">
                <a16:creationId xmlns:a16="http://schemas.microsoft.com/office/drawing/2014/main" id="{9B439995-43B2-3D04-58C3-0109351CF08D}"/>
              </a:ext>
            </a:extLst>
          </p:cNvPr>
          <p:cNvSpPr txBox="1"/>
          <p:nvPr/>
        </p:nvSpPr>
        <p:spPr>
          <a:xfrm>
            <a:off x="7923102" y="5844009"/>
            <a:ext cx="3499997" cy="627864"/>
          </a:xfrm>
          <a:prstGeom prst="rect">
            <a:avLst/>
          </a:prstGeom>
          <a:noFill/>
        </p:spPr>
        <p:txBody>
          <a:bodyPr wrap="none" lIns="182880" tIns="146304" rIns="182880" bIns="146304" rtlCol="0">
            <a:spAutoFit/>
          </a:bodyPr>
          <a:lstStyle/>
          <a:p>
            <a:pPr>
              <a:lnSpc>
                <a:spcPct val="90000"/>
              </a:lnSpc>
              <a:spcAft>
                <a:spcPts val="600"/>
              </a:spcAft>
            </a:pPr>
            <a:r>
              <a:rPr lang="en-US" sz="2400" dirty="0">
                <a:ln w="34925">
                  <a:noFill/>
                </a:ln>
              </a:rPr>
              <a:t>MACHINE LEARNING</a:t>
            </a:r>
          </a:p>
        </p:txBody>
      </p:sp>
    </p:spTree>
    <p:extLst>
      <p:ext uri="{BB962C8B-B14F-4D97-AF65-F5344CB8AC3E}">
        <p14:creationId xmlns:p14="http://schemas.microsoft.com/office/powerpoint/2010/main" val="2102233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left)">
                                      <p:cBhvr>
                                        <p:cTn id="11" dur="1000"/>
                                        <p:tgtEl>
                                          <p:spTgt spid="7"/>
                                        </p:tgtEl>
                                      </p:cBhvr>
                                    </p:animEffect>
                                  </p:childTnLst>
                                </p:cTn>
                              </p:par>
                            </p:childTnLst>
                          </p:cTn>
                        </p:par>
                        <p:par>
                          <p:cTn id="12" fill="hold">
                            <p:stCondLst>
                              <p:cond delay="1500"/>
                            </p:stCondLst>
                            <p:childTnLst>
                              <p:par>
                                <p:cTn id="13" presetID="10" presetClass="entr" presetSubtype="0" fill="hold" grpId="0"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500"/>
                                        <p:tgtEl>
                                          <p:spTgt spid="13"/>
                                        </p:tgtEl>
                                      </p:cBhvr>
                                    </p:animEffect>
                                  </p:childTnLst>
                                </p:cTn>
                              </p:par>
                            </p:childTnLst>
                          </p:cTn>
                        </p:par>
                        <p:par>
                          <p:cTn id="21" fill="hold">
                            <p:stCondLst>
                              <p:cond delay="500"/>
                            </p:stCondLst>
                            <p:childTnLst>
                              <p:par>
                                <p:cTn id="22" presetID="22" presetClass="entr" presetSubtype="8" fill="hold" nodeType="after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wipe(left)">
                                      <p:cBhvr>
                                        <p:cTn id="24" dur="750"/>
                                        <p:tgtEl>
                                          <p:spTgt spid="15"/>
                                        </p:tgtEl>
                                      </p:cBhvr>
                                    </p:animEffect>
                                  </p:childTnLst>
                                </p:cTn>
                              </p:par>
                            </p:childTnLst>
                          </p:cTn>
                        </p:par>
                        <p:par>
                          <p:cTn id="25" fill="hold">
                            <p:stCondLst>
                              <p:cond delay="1250"/>
                            </p:stCondLst>
                            <p:childTnLst>
                              <p:par>
                                <p:cTn id="26" presetID="10" presetClass="entr" presetSubtype="0" fill="hold" grpId="0" nodeType="after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13" grpId="0" animBg="1"/>
      <p:bldP spid="14"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20202"/>
        </a:solidFill>
        <a:effectLst/>
      </p:bgPr>
    </p:bg>
    <p:spTree>
      <p:nvGrpSpPr>
        <p:cNvPr id="1" name=""/>
        <p:cNvGrpSpPr/>
        <p:nvPr/>
      </p:nvGrpSpPr>
      <p:grpSpPr>
        <a:xfrm>
          <a:off x="0" y="0"/>
          <a:ext cx="0" cy="0"/>
          <a:chOff x="0" y="0"/>
          <a:chExt cx="0" cy="0"/>
        </a:xfrm>
      </p:grpSpPr>
      <p:pic>
        <p:nvPicPr>
          <p:cNvPr id="1026" name="Picture 2" descr="Implementing Artificial Intelligence for Problem Solving Processes"/>
          <p:cNvPicPr>
            <a:picLocks noGrp="1" noChangeAspect="1" noChangeArrowheads="1"/>
          </p:cNvPicPr>
          <p:nvPr>
            <p:ph type="pic" sz="quarter" idx="13"/>
          </p:nvPr>
        </p:nvPicPr>
        <p:blipFill rotWithShape="1">
          <a:blip r:embed="rId3">
            <a:extLst>
              <a:ext uri="{28A0092B-C50C-407E-A947-70E740481C1C}">
                <a14:useLocalDpi xmlns:a14="http://schemas.microsoft.com/office/drawing/2010/main" val="0"/>
              </a:ext>
            </a:extLst>
          </a:blip>
          <a:srcRect t="445" b="445"/>
          <a:stretch/>
        </p:blipFill>
        <p:spPr bwMode="auto">
          <a:xfrm>
            <a:off x="165134" y="0"/>
            <a:ext cx="11861731"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351579" y="5600700"/>
            <a:ext cx="11840421" cy="1514261"/>
          </a:xfrm>
          <a:prstGeom prst="rect">
            <a:avLst/>
          </a:prstGeom>
          <a:noFill/>
        </p:spPr>
        <p:txBody>
          <a:bodyPr wrap="none" lIns="182880" tIns="146304" rIns="182880" bIns="146304" rtlCol="0">
            <a:spAutoFit/>
          </a:bodyPr>
          <a:lstStyle/>
          <a:p>
            <a:pPr>
              <a:lnSpc>
                <a:spcPct val="90000"/>
              </a:lnSpc>
              <a:spcAft>
                <a:spcPts val="600"/>
              </a:spcAft>
            </a:pPr>
            <a:r>
              <a:rPr lang="en-US" sz="8800" b="1" dirty="0">
                <a:ln w="34925">
                  <a:solidFill>
                    <a:schemeClr val="accent1"/>
                  </a:solidFill>
                </a:ln>
                <a:solidFill>
                  <a:schemeClr val="bg1"/>
                </a:solidFill>
              </a:rPr>
              <a:t>MACHINE LEARNING</a:t>
            </a:r>
          </a:p>
        </p:txBody>
      </p:sp>
    </p:spTree>
    <p:extLst>
      <p:ext uri="{BB962C8B-B14F-4D97-AF65-F5344CB8AC3E}">
        <p14:creationId xmlns:p14="http://schemas.microsoft.com/office/powerpoint/2010/main" val="28795306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881E0B7-3578-C5EF-E140-8D1E7B5C1CBF}"/>
              </a:ext>
            </a:extLst>
          </p:cNvPr>
          <p:cNvSpPr>
            <a:spLocks noGrp="1"/>
          </p:cNvSpPr>
          <p:nvPr>
            <p:ph type="title"/>
          </p:nvPr>
        </p:nvSpPr>
        <p:spPr/>
        <p:txBody>
          <a:bodyPr/>
          <a:lstStyle/>
          <a:p>
            <a:r>
              <a:rPr lang="en-US" sz="4400" i="1" dirty="0">
                <a:solidFill>
                  <a:schemeClr val="accent1"/>
                </a:solidFill>
              </a:rPr>
              <a:t>How does machine learning fit into A.I.?</a:t>
            </a:r>
          </a:p>
        </p:txBody>
      </p:sp>
      <p:pic>
        <p:nvPicPr>
          <p:cNvPr id="1026" name="Picture 2" descr="The relationship between AI, Machine Learning, and deep learning... |  Download Scientific Diagram">
            <a:extLst>
              <a:ext uri="{FF2B5EF4-FFF2-40B4-BE49-F238E27FC236}">
                <a16:creationId xmlns:a16="http://schemas.microsoft.com/office/drawing/2014/main" id="{64694D1D-4E70-51AF-FB3F-AF3B6BAD3D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24112" y="1090926"/>
            <a:ext cx="7343775" cy="5448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87433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81000" y="2057400"/>
            <a:ext cx="5372100" cy="4690515"/>
          </a:xfrm>
          <a:prstGeom prst="rect">
            <a:avLst/>
          </a:prstGeom>
          <a:solidFill>
            <a:schemeClr val="accent1">
              <a:lumMod val="60000"/>
              <a:lumOff val="40000"/>
            </a:schemeClr>
          </a:solidFill>
          <a:ln w="41275">
            <a:solidFill>
              <a:schemeClr val="tx2"/>
            </a:solidFill>
          </a:ln>
        </p:spPr>
        <p:txBody>
          <a:bodyPr wrap="square" lIns="182880" tIns="146304" rIns="182880" bIns="146304" rtlCol="0">
            <a:spAutoFit/>
          </a:bodyPr>
          <a:lstStyle/>
          <a:p>
            <a:pPr>
              <a:lnSpc>
                <a:spcPct val="90000"/>
              </a:lnSpc>
              <a:spcAft>
                <a:spcPts val="600"/>
              </a:spcAft>
            </a:pPr>
            <a:r>
              <a:rPr lang="en-US" sz="3200" dirty="0">
                <a:gradFill>
                  <a:gsLst>
                    <a:gs pos="2917">
                      <a:schemeClr val="tx1"/>
                    </a:gs>
                    <a:gs pos="30000">
                      <a:schemeClr val="tx1"/>
                    </a:gs>
                  </a:gsLst>
                  <a:lin ang="5400000" scaled="0"/>
                </a:gradFill>
              </a:rPr>
              <a:t>Other algorithms take in an input and use a set of rules to determine the </a:t>
            </a:r>
            <a:r>
              <a:rPr lang="en-US" sz="3200" b="1" dirty="0">
                <a:gradFill>
                  <a:gsLst>
                    <a:gs pos="2917">
                      <a:schemeClr val="tx1"/>
                    </a:gs>
                    <a:gs pos="30000">
                      <a:schemeClr val="tx1"/>
                    </a:gs>
                  </a:gsLst>
                  <a:lin ang="5400000" scaled="0"/>
                </a:gradFill>
              </a:rPr>
              <a:t>output</a:t>
            </a:r>
          </a:p>
          <a:p>
            <a:pPr>
              <a:lnSpc>
                <a:spcPct val="90000"/>
              </a:lnSpc>
              <a:spcAft>
                <a:spcPts val="600"/>
              </a:spcAft>
            </a:pPr>
            <a:endParaRPr lang="en-US" sz="3200" b="1" dirty="0">
              <a:gradFill>
                <a:gsLst>
                  <a:gs pos="2917">
                    <a:schemeClr val="tx1"/>
                  </a:gs>
                  <a:gs pos="30000">
                    <a:schemeClr val="tx1"/>
                  </a:gs>
                </a:gsLst>
                <a:lin ang="5400000" scaled="0"/>
              </a:gradFill>
            </a:endParaRPr>
          </a:p>
          <a:p>
            <a:pPr>
              <a:lnSpc>
                <a:spcPct val="90000"/>
              </a:lnSpc>
              <a:spcAft>
                <a:spcPts val="600"/>
              </a:spcAft>
            </a:pPr>
            <a:endParaRPr lang="en-US" sz="3200" b="1" dirty="0">
              <a:gradFill>
                <a:gsLst>
                  <a:gs pos="2917">
                    <a:schemeClr val="tx1"/>
                  </a:gs>
                  <a:gs pos="30000">
                    <a:schemeClr val="tx1"/>
                  </a:gs>
                </a:gsLst>
                <a:lin ang="5400000" scaled="0"/>
              </a:gradFill>
            </a:endParaRPr>
          </a:p>
          <a:p>
            <a:pPr>
              <a:lnSpc>
                <a:spcPct val="90000"/>
              </a:lnSpc>
              <a:spcAft>
                <a:spcPts val="600"/>
              </a:spcAft>
            </a:pPr>
            <a:endParaRPr lang="en-US" sz="3200" b="1" dirty="0">
              <a:gradFill>
                <a:gsLst>
                  <a:gs pos="2917">
                    <a:schemeClr val="tx1"/>
                  </a:gs>
                  <a:gs pos="30000">
                    <a:schemeClr val="tx1"/>
                  </a:gs>
                </a:gsLst>
                <a:lin ang="5400000" scaled="0"/>
              </a:gradFill>
            </a:endParaRPr>
          </a:p>
          <a:p>
            <a:pPr>
              <a:lnSpc>
                <a:spcPct val="90000"/>
              </a:lnSpc>
              <a:spcAft>
                <a:spcPts val="600"/>
              </a:spcAft>
            </a:pPr>
            <a:endParaRPr lang="en-US" sz="3200" b="1" dirty="0">
              <a:gradFill>
                <a:gsLst>
                  <a:gs pos="2917">
                    <a:schemeClr val="tx1"/>
                  </a:gs>
                  <a:gs pos="30000">
                    <a:schemeClr val="tx1"/>
                  </a:gs>
                </a:gsLst>
                <a:lin ang="5400000" scaled="0"/>
              </a:gradFill>
            </a:endParaRPr>
          </a:p>
          <a:p>
            <a:pPr>
              <a:lnSpc>
                <a:spcPct val="90000"/>
              </a:lnSpc>
              <a:spcAft>
                <a:spcPts val="600"/>
              </a:spcAft>
            </a:pPr>
            <a:endParaRPr lang="en-US" sz="2800" b="1" dirty="0">
              <a:gradFill>
                <a:gsLst>
                  <a:gs pos="2917">
                    <a:schemeClr val="tx1"/>
                  </a:gs>
                  <a:gs pos="30000">
                    <a:schemeClr val="tx1"/>
                  </a:gs>
                </a:gsLst>
                <a:lin ang="5400000" scaled="0"/>
              </a:gradFill>
            </a:endParaRPr>
          </a:p>
          <a:p>
            <a:pPr>
              <a:lnSpc>
                <a:spcPct val="90000"/>
              </a:lnSpc>
              <a:spcAft>
                <a:spcPts val="600"/>
              </a:spcAft>
            </a:pPr>
            <a:endParaRPr lang="en-US" sz="2800" b="1" dirty="0">
              <a:gradFill>
                <a:gsLst>
                  <a:gs pos="2917">
                    <a:schemeClr val="tx1"/>
                  </a:gs>
                  <a:gs pos="30000">
                    <a:schemeClr val="tx1"/>
                  </a:gs>
                </a:gsLst>
                <a:lin ang="5400000" scaled="0"/>
              </a:gradFill>
            </a:endParaRPr>
          </a:p>
        </p:txBody>
      </p:sp>
      <p:sp>
        <p:nvSpPr>
          <p:cNvPr id="2" name="Title 1"/>
          <p:cNvSpPr>
            <a:spLocks noGrp="1"/>
          </p:cNvSpPr>
          <p:nvPr>
            <p:ph type="title"/>
          </p:nvPr>
        </p:nvSpPr>
        <p:spPr/>
        <p:txBody>
          <a:bodyPr/>
          <a:lstStyle/>
          <a:p>
            <a:r>
              <a:rPr lang="en-US" sz="4400" i="1" dirty="0">
                <a:solidFill>
                  <a:schemeClr val="accent1"/>
                </a:solidFill>
              </a:rPr>
              <a:t>What do machine learning algorithms do?</a:t>
            </a:r>
          </a:p>
        </p:txBody>
      </p:sp>
      <p:sp>
        <p:nvSpPr>
          <p:cNvPr id="3" name="Content Placeholder 2"/>
          <p:cNvSpPr>
            <a:spLocks noGrp="1"/>
          </p:cNvSpPr>
          <p:nvPr>
            <p:ph idx="1"/>
          </p:nvPr>
        </p:nvSpPr>
        <p:spPr>
          <a:xfrm>
            <a:off x="381000" y="1143000"/>
            <a:ext cx="11430000" cy="571500"/>
          </a:xfrm>
        </p:spPr>
        <p:txBody>
          <a:bodyPr>
            <a:normAutofit fontScale="92500" lnSpcReduction="20000"/>
          </a:bodyPr>
          <a:lstStyle/>
          <a:p>
            <a:pPr marL="57150" indent="0" algn="ctr">
              <a:buNone/>
            </a:pPr>
            <a:r>
              <a:rPr lang="en-US" sz="3200" b="1" dirty="0"/>
              <a:t>Machine-learning algorithms</a:t>
            </a:r>
            <a:r>
              <a:rPr lang="en-US" sz="3200" dirty="0"/>
              <a:t> find and apply patterns in data.</a:t>
            </a:r>
          </a:p>
        </p:txBody>
      </p:sp>
      <p:sp>
        <p:nvSpPr>
          <p:cNvPr id="5" name="TextBox 4"/>
          <p:cNvSpPr txBox="1"/>
          <p:nvPr/>
        </p:nvSpPr>
        <p:spPr>
          <a:xfrm>
            <a:off x="6096000" y="2057400"/>
            <a:ext cx="5715000" cy="4668970"/>
          </a:xfrm>
          <a:prstGeom prst="rect">
            <a:avLst/>
          </a:prstGeom>
          <a:solidFill>
            <a:srgbClr val="FFD757"/>
          </a:solidFill>
          <a:ln w="38100">
            <a:solidFill>
              <a:schemeClr val="tx2"/>
            </a:solidFill>
          </a:ln>
        </p:spPr>
        <p:txBody>
          <a:bodyPr wrap="square" lIns="182880" tIns="146304" rIns="182880" bIns="146304" rtlCol="0">
            <a:spAutoFit/>
          </a:bodyPr>
          <a:lstStyle/>
          <a:p>
            <a:pPr>
              <a:lnSpc>
                <a:spcPct val="90000"/>
              </a:lnSpc>
              <a:spcAft>
                <a:spcPts val="600"/>
              </a:spcAft>
            </a:pPr>
            <a:r>
              <a:rPr lang="en-US" sz="3200" dirty="0">
                <a:gradFill>
                  <a:gsLst>
                    <a:gs pos="2917">
                      <a:schemeClr val="tx1"/>
                    </a:gs>
                    <a:gs pos="30000">
                      <a:schemeClr val="tx1"/>
                    </a:gs>
                  </a:gsLst>
                  <a:lin ang="5400000" scaled="0"/>
                </a:gradFill>
              </a:rPr>
              <a:t>Machine-learning algorithms take in a bunch of data and find the </a:t>
            </a:r>
            <a:r>
              <a:rPr lang="en-US" sz="3200" b="1" dirty="0">
                <a:gradFill>
                  <a:gsLst>
                    <a:gs pos="2917">
                      <a:schemeClr val="tx1"/>
                    </a:gs>
                    <a:gs pos="30000">
                      <a:schemeClr val="tx1"/>
                    </a:gs>
                  </a:gsLst>
                  <a:lin ang="5400000" scaled="0"/>
                </a:gradFill>
              </a:rPr>
              <a:t>model</a:t>
            </a:r>
            <a:r>
              <a:rPr lang="en-US" sz="3200" dirty="0">
                <a:gradFill>
                  <a:gsLst>
                    <a:gs pos="2917">
                      <a:schemeClr val="tx1"/>
                    </a:gs>
                    <a:gs pos="30000">
                      <a:schemeClr val="tx1"/>
                    </a:gs>
                  </a:gsLst>
                  <a:lin ang="5400000" scaled="0"/>
                </a:gradFill>
              </a:rPr>
              <a:t> that matches the data</a:t>
            </a:r>
          </a:p>
          <a:p>
            <a:pPr>
              <a:lnSpc>
                <a:spcPct val="90000"/>
              </a:lnSpc>
              <a:spcAft>
                <a:spcPts val="600"/>
              </a:spcAft>
            </a:pPr>
            <a:endParaRPr lang="en-US" sz="3200" dirty="0">
              <a:gradFill>
                <a:gsLst>
                  <a:gs pos="2917">
                    <a:schemeClr val="tx1"/>
                  </a:gs>
                  <a:gs pos="30000">
                    <a:schemeClr val="tx1"/>
                  </a:gs>
                </a:gsLst>
                <a:lin ang="5400000" scaled="0"/>
              </a:gradFill>
            </a:endParaRPr>
          </a:p>
          <a:p>
            <a:pPr>
              <a:lnSpc>
                <a:spcPct val="90000"/>
              </a:lnSpc>
              <a:spcAft>
                <a:spcPts val="600"/>
              </a:spcAft>
            </a:pPr>
            <a:endParaRPr lang="en-US" sz="3200" dirty="0">
              <a:gradFill>
                <a:gsLst>
                  <a:gs pos="2917">
                    <a:schemeClr val="tx1"/>
                  </a:gs>
                  <a:gs pos="30000">
                    <a:schemeClr val="tx1"/>
                  </a:gs>
                </a:gsLst>
                <a:lin ang="5400000" scaled="0"/>
              </a:gradFill>
            </a:endParaRPr>
          </a:p>
          <a:p>
            <a:pPr>
              <a:lnSpc>
                <a:spcPct val="90000"/>
              </a:lnSpc>
              <a:spcAft>
                <a:spcPts val="600"/>
              </a:spcAft>
            </a:pPr>
            <a:endParaRPr lang="en-US" sz="3200" dirty="0">
              <a:gradFill>
                <a:gsLst>
                  <a:gs pos="2917">
                    <a:schemeClr val="tx1"/>
                  </a:gs>
                  <a:gs pos="30000">
                    <a:schemeClr val="tx1"/>
                  </a:gs>
                </a:gsLst>
                <a:lin ang="5400000" scaled="0"/>
              </a:gradFill>
            </a:endParaRPr>
          </a:p>
          <a:p>
            <a:pPr>
              <a:lnSpc>
                <a:spcPct val="90000"/>
              </a:lnSpc>
              <a:spcAft>
                <a:spcPts val="600"/>
              </a:spcAft>
            </a:pPr>
            <a:endParaRPr lang="en-US" sz="3200" dirty="0">
              <a:gradFill>
                <a:gsLst>
                  <a:gs pos="2917">
                    <a:schemeClr val="tx1"/>
                  </a:gs>
                  <a:gs pos="30000">
                    <a:schemeClr val="tx1"/>
                  </a:gs>
                </a:gsLst>
                <a:lin ang="5400000" scaled="0"/>
              </a:gradFill>
            </a:endParaRPr>
          </a:p>
          <a:p>
            <a:pPr>
              <a:lnSpc>
                <a:spcPct val="90000"/>
              </a:lnSpc>
              <a:spcAft>
                <a:spcPts val="600"/>
              </a:spcAft>
            </a:pPr>
            <a:r>
              <a:rPr lang="en-US" sz="3200" dirty="0">
                <a:gradFill>
                  <a:gsLst>
                    <a:gs pos="2917">
                      <a:schemeClr val="tx1"/>
                    </a:gs>
                    <a:gs pos="30000">
                      <a:schemeClr val="tx1"/>
                    </a:gs>
                  </a:gsLst>
                  <a:lin ang="5400000" scaled="0"/>
                </a:gradFill>
              </a:rPr>
              <a:t> </a:t>
            </a:r>
            <a:endParaRPr lang="en-US" sz="3200" b="1" dirty="0">
              <a:gradFill>
                <a:gsLst>
                  <a:gs pos="2917">
                    <a:schemeClr val="tx1"/>
                  </a:gs>
                  <a:gs pos="30000">
                    <a:schemeClr val="tx1"/>
                  </a:gs>
                </a:gsLst>
                <a:lin ang="5400000" scaled="0"/>
              </a:gradFill>
            </a:endParaRPr>
          </a:p>
        </p:txBody>
      </p:sp>
      <p:grpSp>
        <p:nvGrpSpPr>
          <p:cNvPr id="41" name="Group 40"/>
          <p:cNvGrpSpPr/>
          <p:nvPr/>
        </p:nvGrpSpPr>
        <p:grpSpPr>
          <a:xfrm>
            <a:off x="537191" y="4315428"/>
            <a:ext cx="5059718" cy="1778949"/>
            <a:chOff x="495300" y="4426189"/>
            <a:chExt cx="5059718" cy="1778949"/>
          </a:xfrm>
        </p:grpSpPr>
        <p:sp>
          <p:nvSpPr>
            <p:cNvPr id="9" name="TextBox 8"/>
            <p:cNvSpPr txBox="1"/>
            <p:nvPr/>
          </p:nvSpPr>
          <p:spPr>
            <a:xfrm>
              <a:off x="495300" y="4426189"/>
              <a:ext cx="5059718" cy="1778949"/>
            </a:xfrm>
            <a:prstGeom prst="rect">
              <a:avLst/>
            </a:prstGeom>
            <a:noFill/>
          </p:spPr>
          <p:txBody>
            <a:bodyPr wrap="none" lIns="182880" tIns="146304" rIns="182880" bIns="146304" rtlCol="0">
              <a:spAutoFit/>
            </a:bodyPr>
            <a:lstStyle/>
            <a:p>
              <a:pPr>
                <a:lnSpc>
                  <a:spcPct val="90000"/>
                </a:lnSpc>
                <a:spcAft>
                  <a:spcPts val="600"/>
                </a:spcAft>
              </a:pPr>
              <a:r>
                <a:rPr lang="en-US" sz="3200" dirty="0">
                  <a:gradFill>
                    <a:gsLst>
                      <a:gs pos="2917">
                        <a:schemeClr val="tx1"/>
                      </a:gs>
                      <a:gs pos="30000">
                        <a:schemeClr val="tx1"/>
                      </a:gs>
                    </a:gsLst>
                    <a:lin ang="5400000" scaled="0"/>
                  </a:gradFill>
                </a:rPr>
                <a:t>5 </a:t>
              </a:r>
              <a:r>
                <a:rPr lang="en-US" sz="3200" dirty="0"/>
                <a:t>→</a:t>
              </a:r>
              <a:r>
                <a:rPr lang="en-US" sz="3200" dirty="0">
                  <a:gradFill>
                    <a:gsLst>
                      <a:gs pos="2917">
                        <a:schemeClr val="tx1"/>
                      </a:gs>
                      <a:gs pos="30000">
                        <a:schemeClr val="tx1"/>
                      </a:gs>
                    </a:gsLst>
                    <a:lin ang="5400000" scaled="0"/>
                  </a:gradFill>
                </a:rPr>
                <a:t>                         </a:t>
              </a:r>
              <a:r>
                <a:rPr lang="en-US" sz="3200" dirty="0"/>
                <a:t>→</a:t>
              </a:r>
              <a:r>
                <a:rPr lang="en-US" sz="3200" dirty="0">
                  <a:gradFill>
                    <a:gsLst>
                      <a:gs pos="2917">
                        <a:schemeClr val="tx1"/>
                      </a:gs>
                      <a:gs pos="30000">
                        <a:schemeClr val="tx1"/>
                      </a:gs>
                    </a:gsLst>
                    <a:lin ang="5400000" scaled="0"/>
                  </a:gradFill>
                </a:rPr>
                <a:t> 25</a:t>
              </a:r>
            </a:p>
            <a:p>
              <a:pPr>
                <a:lnSpc>
                  <a:spcPct val="90000"/>
                </a:lnSpc>
                <a:spcAft>
                  <a:spcPts val="600"/>
                </a:spcAft>
              </a:pPr>
              <a:r>
                <a:rPr lang="en-US" sz="3200" dirty="0">
                  <a:gradFill>
                    <a:gsLst>
                      <a:gs pos="2917">
                        <a:schemeClr val="tx1"/>
                      </a:gs>
                      <a:gs pos="30000">
                        <a:schemeClr val="tx1"/>
                      </a:gs>
                    </a:gsLst>
                    <a:lin ang="5400000" scaled="0"/>
                  </a:gradFill>
                </a:rPr>
                <a:t> </a:t>
              </a:r>
              <a:endParaRPr lang="en-US" sz="3200" b="1" dirty="0">
                <a:gradFill>
                  <a:gsLst>
                    <a:gs pos="2917">
                      <a:schemeClr val="tx1"/>
                    </a:gs>
                    <a:gs pos="30000">
                      <a:schemeClr val="tx1"/>
                    </a:gs>
                  </a:gsLst>
                  <a:lin ang="5400000" scaled="0"/>
                </a:gradFill>
              </a:endParaRPr>
            </a:p>
            <a:p>
              <a:pPr>
                <a:lnSpc>
                  <a:spcPct val="90000"/>
                </a:lnSpc>
                <a:spcAft>
                  <a:spcPts val="600"/>
                </a:spcAft>
              </a:pPr>
              <a:r>
                <a:rPr lang="en-US" sz="3200" dirty="0">
                  <a:gradFill>
                    <a:gsLst>
                      <a:gs pos="2917">
                        <a:schemeClr val="tx1"/>
                      </a:gs>
                      <a:gs pos="30000">
                        <a:schemeClr val="tx1"/>
                      </a:gs>
                    </a:gsLst>
                    <a:lin ang="5400000" scaled="0"/>
                  </a:gradFill>
                </a:rPr>
                <a:t>9 </a:t>
              </a:r>
              <a:r>
                <a:rPr lang="en-US" sz="3200" dirty="0"/>
                <a:t>→                         →</a:t>
              </a:r>
              <a:r>
                <a:rPr lang="en-US" sz="3200" dirty="0">
                  <a:gradFill>
                    <a:gsLst>
                      <a:gs pos="2917">
                        <a:schemeClr val="tx1"/>
                      </a:gs>
                      <a:gs pos="30000">
                        <a:schemeClr val="tx1"/>
                      </a:gs>
                    </a:gsLst>
                    <a:lin ang="5400000" scaled="0"/>
                  </a:gradFill>
                </a:rPr>
                <a:t> 81</a:t>
              </a:r>
            </a:p>
          </p:txBody>
        </p:sp>
        <p:sp>
          <p:nvSpPr>
            <p:cNvPr id="6" name="Rectangle 5"/>
            <p:cNvSpPr/>
            <p:nvPr/>
          </p:nvSpPr>
          <p:spPr bwMode="auto">
            <a:xfrm>
              <a:off x="1421990" y="4467584"/>
              <a:ext cx="2845210" cy="685800"/>
            </a:xfrm>
            <a:prstGeom prst="rect">
              <a:avLst/>
            </a:prstGeom>
            <a:solidFill>
              <a:schemeClr val="tx1"/>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square algorithm</a:t>
              </a:r>
            </a:p>
          </p:txBody>
        </p:sp>
        <p:sp>
          <p:nvSpPr>
            <p:cNvPr id="7" name="Rectangle 6"/>
            <p:cNvSpPr/>
            <p:nvPr/>
          </p:nvSpPr>
          <p:spPr bwMode="auto">
            <a:xfrm>
              <a:off x="1426906" y="5486400"/>
              <a:ext cx="2840294" cy="685800"/>
            </a:xfrm>
            <a:prstGeom prst="rect">
              <a:avLst/>
            </a:prstGeom>
            <a:solidFill>
              <a:schemeClr val="tx1"/>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square algorithm</a:t>
              </a:r>
            </a:p>
          </p:txBody>
        </p:sp>
      </p:grpSp>
      <p:grpSp>
        <p:nvGrpSpPr>
          <p:cNvPr id="12" name="Group 11"/>
          <p:cNvGrpSpPr/>
          <p:nvPr/>
        </p:nvGrpSpPr>
        <p:grpSpPr>
          <a:xfrm>
            <a:off x="6222590" y="4167696"/>
            <a:ext cx="3302410" cy="2316544"/>
            <a:chOff x="6222590" y="4167696"/>
            <a:chExt cx="3302410" cy="2316544"/>
          </a:xfrm>
        </p:grpSpPr>
        <p:sp>
          <p:nvSpPr>
            <p:cNvPr id="8" name="Rectangle 7"/>
            <p:cNvSpPr/>
            <p:nvPr/>
          </p:nvSpPr>
          <p:spPr bwMode="auto">
            <a:xfrm>
              <a:off x="7810500" y="4686300"/>
              <a:ext cx="1714500" cy="1257300"/>
            </a:xfrm>
            <a:prstGeom prst="rect">
              <a:avLst/>
            </a:prstGeom>
            <a:solidFill>
              <a:schemeClr val="tx1"/>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ML algorithm</a:t>
              </a:r>
            </a:p>
          </p:txBody>
        </p:sp>
        <p:sp>
          <p:nvSpPr>
            <p:cNvPr id="10" name="TextBox 9"/>
            <p:cNvSpPr txBox="1"/>
            <p:nvPr/>
          </p:nvSpPr>
          <p:spPr>
            <a:xfrm>
              <a:off x="6307393" y="4167696"/>
              <a:ext cx="1245010" cy="1037207"/>
            </a:xfrm>
            <a:prstGeom prst="rect">
              <a:avLst/>
            </a:prstGeom>
            <a:solidFill>
              <a:schemeClr val="bg1"/>
            </a:solidFill>
            <a:ln w="19050">
              <a:solidFill>
                <a:schemeClr val="dk1"/>
              </a:solidFill>
              <a:prstDash val="sysDot"/>
              <a:round/>
            </a:ln>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x = 5,</a:t>
              </a:r>
            </a:p>
            <a:p>
              <a:pPr>
                <a:lnSpc>
                  <a:spcPct val="90000"/>
                </a:lnSpc>
                <a:spcAft>
                  <a:spcPts val="600"/>
                </a:spcAft>
              </a:pPr>
              <a:r>
                <a:rPr lang="en-US" sz="2400" dirty="0">
                  <a:gradFill>
                    <a:gsLst>
                      <a:gs pos="2917">
                        <a:schemeClr val="tx1"/>
                      </a:gs>
                      <a:gs pos="30000">
                        <a:schemeClr val="tx1"/>
                      </a:gs>
                    </a:gsLst>
                    <a:lin ang="5400000" scaled="0"/>
                  </a:gradFill>
                </a:rPr>
                <a:t>y = 25</a:t>
              </a:r>
            </a:p>
          </p:txBody>
        </p:sp>
        <p:sp>
          <p:nvSpPr>
            <p:cNvPr id="11" name="TextBox 10"/>
            <p:cNvSpPr txBox="1"/>
            <p:nvPr/>
          </p:nvSpPr>
          <p:spPr>
            <a:xfrm>
              <a:off x="6222590" y="5447033"/>
              <a:ext cx="1245010" cy="1037207"/>
            </a:xfrm>
            <a:prstGeom prst="rect">
              <a:avLst/>
            </a:prstGeom>
            <a:solidFill>
              <a:schemeClr val="bg1"/>
            </a:solidFill>
            <a:ln w="19050">
              <a:solidFill>
                <a:schemeClr val="dk1"/>
              </a:solidFill>
              <a:prstDash val="sysDot"/>
            </a:ln>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x = 9,</a:t>
              </a:r>
            </a:p>
            <a:p>
              <a:pPr>
                <a:lnSpc>
                  <a:spcPct val="90000"/>
                </a:lnSpc>
                <a:spcAft>
                  <a:spcPts val="600"/>
                </a:spcAft>
              </a:pPr>
              <a:r>
                <a:rPr lang="en-US" sz="2400" dirty="0">
                  <a:gradFill>
                    <a:gsLst>
                      <a:gs pos="2917">
                        <a:schemeClr val="tx1"/>
                      </a:gs>
                      <a:gs pos="30000">
                        <a:schemeClr val="tx1"/>
                      </a:gs>
                    </a:gsLst>
                    <a:lin ang="5400000" scaled="0"/>
                  </a:gradFill>
                </a:rPr>
                <a:t>y = 81</a:t>
              </a:r>
            </a:p>
          </p:txBody>
        </p:sp>
        <p:cxnSp>
          <p:nvCxnSpPr>
            <p:cNvPr id="13" name="Straight Arrow Connector 12"/>
            <p:cNvCxnSpPr>
              <a:stCxn id="11" idx="3"/>
            </p:cNvCxnSpPr>
            <p:nvPr/>
          </p:nvCxnSpPr>
          <p:spPr>
            <a:xfrm flipV="1">
              <a:off x="7467600" y="5640293"/>
              <a:ext cx="342900" cy="325344"/>
            </a:xfrm>
            <a:prstGeom prst="straightConnector1">
              <a:avLst/>
            </a:prstGeom>
            <a:ln w="41275">
              <a:miter lim="800000"/>
              <a:headEnd type="none"/>
              <a:tailEnd type="triangle"/>
            </a:ln>
          </p:spPr>
          <p:style>
            <a:lnRef idx="1">
              <a:schemeClr val="dk1"/>
            </a:lnRef>
            <a:fillRef idx="0">
              <a:schemeClr val="dk1"/>
            </a:fillRef>
            <a:effectRef idx="0">
              <a:schemeClr val="dk1"/>
            </a:effectRef>
            <a:fontRef idx="minor">
              <a:schemeClr val="tx1"/>
            </a:fontRef>
          </p:style>
        </p:cxnSp>
        <p:cxnSp>
          <p:nvCxnSpPr>
            <p:cNvPr id="14" name="Straight Arrow Connector 13"/>
            <p:cNvCxnSpPr>
              <a:stCxn id="10" idx="3"/>
            </p:cNvCxnSpPr>
            <p:nvPr/>
          </p:nvCxnSpPr>
          <p:spPr>
            <a:xfrm>
              <a:off x="7552403" y="4686300"/>
              <a:ext cx="258097" cy="259302"/>
            </a:xfrm>
            <a:prstGeom prst="straightConnector1">
              <a:avLst/>
            </a:prstGeom>
            <a:ln w="41275">
              <a:miter lim="800000"/>
              <a:headEnd type="none"/>
              <a:tailEnd type="triangle"/>
            </a:ln>
          </p:spPr>
          <p:style>
            <a:lnRef idx="1">
              <a:schemeClr val="dk1"/>
            </a:lnRef>
            <a:fillRef idx="0">
              <a:schemeClr val="dk1"/>
            </a:fillRef>
            <a:effectRef idx="0">
              <a:schemeClr val="dk1"/>
            </a:effectRef>
            <a:fontRef idx="minor">
              <a:schemeClr val="tx1"/>
            </a:fontRef>
          </p:style>
        </p:cxnSp>
      </p:grpSp>
      <p:grpSp>
        <p:nvGrpSpPr>
          <p:cNvPr id="15" name="Group 14"/>
          <p:cNvGrpSpPr/>
          <p:nvPr/>
        </p:nvGrpSpPr>
        <p:grpSpPr>
          <a:xfrm>
            <a:off x="9525000" y="4356823"/>
            <a:ext cx="2132726" cy="1525172"/>
            <a:chOff x="9525000" y="4356823"/>
            <a:chExt cx="2132726" cy="1525172"/>
          </a:xfrm>
        </p:grpSpPr>
        <p:cxnSp>
          <p:nvCxnSpPr>
            <p:cNvPr id="33" name="Straight Arrow Connector 32"/>
            <p:cNvCxnSpPr/>
            <p:nvPr/>
          </p:nvCxnSpPr>
          <p:spPr>
            <a:xfrm>
              <a:off x="9525000" y="5314950"/>
              <a:ext cx="330302" cy="0"/>
            </a:xfrm>
            <a:prstGeom prst="straightConnector1">
              <a:avLst/>
            </a:prstGeom>
            <a:ln w="41275">
              <a:miter lim="800000"/>
              <a:headEnd type="none"/>
              <a:tailEnd type="triangle"/>
            </a:ln>
          </p:spPr>
          <p:style>
            <a:lnRef idx="1">
              <a:schemeClr val="dk1"/>
            </a:lnRef>
            <a:fillRef idx="0">
              <a:schemeClr val="dk1"/>
            </a:fillRef>
            <a:effectRef idx="0">
              <a:schemeClr val="dk1"/>
            </a:effectRef>
            <a:fontRef idx="minor">
              <a:schemeClr val="tx1"/>
            </a:fontRef>
          </p:style>
        </p:cxnSp>
        <p:sp>
          <p:nvSpPr>
            <p:cNvPr id="42" name="Cloud 41"/>
            <p:cNvSpPr/>
            <p:nvPr/>
          </p:nvSpPr>
          <p:spPr bwMode="auto">
            <a:xfrm>
              <a:off x="9918031" y="4869283"/>
              <a:ext cx="1739695" cy="1012712"/>
            </a:xfrm>
            <a:prstGeom prst="cloud">
              <a:avLst/>
            </a:prstGeom>
            <a:solidFill>
              <a:schemeClr val="bg1"/>
            </a:solidFill>
            <a:ln w="19050">
              <a:solidFill>
                <a:schemeClr val="tx2"/>
              </a:solidFill>
              <a:prstDash val="sysDot"/>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nSpc>
                  <a:spcPct val="90000"/>
                </a:lnSpc>
                <a:spcAft>
                  <a:spcPts val="600"/>
                </a:spcAft>
              </a:pPr>
              <a:r>
                <a:rPr lang="en-US" sz="2400" dirty="0">
                  <a:gradFill>
                    <a:gsLst>
                      <a:gs pos="2917">
                        <a:schemeClr val="tx1"/>
                      </a:gs>
                      <a:gs pos="30000">
                        <a:schemeClr val="tx1"/>
                      </a:gs>
                    </a:gsLst>
                    <a:lin ang="5400000" scaled="0"/>
                  </a:gradFill>
                </a:rPr>
                <a:t>y = x</a:t>
              </a:r>
              <a:r>
                <a:rPr lang="en-US" sz="2400" baseline="30000" dirty="0">
                  <a:gradFill>
                    <a:gsLst>
                      <a:gs pos="2917">
                        <a:schemeClr val="tx1"/>
                      </a:gs>
                      <a:gs pos="30000">
                        <a:schemeClr val="tx1"/>
                      </a:gs>
                    </a:gsLst>
                    <a:lin ang="5400000" scaled="0"/>
                  </a:gradFill>
                </a:rPr>
                <a:t>2</a:t>
              </a:r>
            </a:p>
          </p:txBody>
        </p:sp>
        <p:sp>
          <p:nvSpPr>
            <p:cNvPr id="47" name="TextBox 46"/>
            <p:cNvSpPr txBox="1"/>
            <p:nvPr/>
          </p:nvSpPr>
          <p:spPr>
            <a:xfrm>
              <a:off x="10159180" y="4356823"/>
              <a:ext cx="1257395" cy="627864"/>
            </a:xfrm>
            <a:prstGeom prst="rect">
              <a:avLst/>
            </a:prstGeom>
            <a:noFill/>
          </p:spPr>
          <p:txBody>
            <a:bodyPr wrap="none" lIns="182880" tIns="146304" rIns="182880" bIns="146304" rtlCol="0">
              <a:spAutoFit/>
            </a:bodyPr>
            <a:lstStyle/>
            <a:p>
              <a:pPr>
                <a:lnSpc>
                  <a:spcPct val="90000"/>
                </a:lnSpc>
                <a:spcAft>
                  <a:spcPts val="600"/>
                </a:spcAft>
              </a:pPr>
              <a:r>
                <a:rPr lang="en-US" sz="2400" b="1" dirty="0">
                  <a:gradFill>
                    <a:gsLst>
                      <a:gs pos="2917">
                        <a:schemeClr val="tx1"/>
                      </a:gs>
                      <a:gs pos="30000">
                        <a:schemeClr val="tx1"/>
                      </a:gs>
                    </a:gsLst>
                    <a:lin ang="5400000" scaled="0"/>
                  </a:gradFill>
                </a:rPr>
                <a:t>Model</a:t>
              </a:r>
            </a:p>
          </p:txBody>
        </p:sp>
      </p:grpSp>
    </p:spTree>
    <p:extLst>
      <p:ext uri="{BB962C8B-B14F-4D97-AF65-F5344CB8AC3E}">
        <p14:creationId xmlns:p14="http://schemas.microsoft.com/office/powerpoint/2010/main" val="31858228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1"/>
                                        </p:tgtEl>
                                        <p:attrNameLst>
                                          <p:attrName>style.visibility</p:attrName>
                                        </p:attrNameLst>
                                      </p:cBhvr>
                                      <p:to>
                                        <p:strVal val="visible"/>
                                      </p:to>
                                    </p:set>
                                    <p:animEffect transition="in" filter="fade">
                                      <p:cBhvr>
                                        <p:cTn id="17" dur="500"/>
                                        <p:tgtEl>
                                          <p:spTgt spid="4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 grpId="0" build="p"/>
      <p:bldP spid="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DC91F7-CB0D-892B-2473-A359D1CE63D0}"/>
              </a:ext>
            </a:extLst>
          </p:cNvPr>
          <p:cNvSpPr>
            <a:spLocks noGrp="1"/>
          </p:cNvSpPr>
          <p:nvPr>
            <p:ph type="title"/>
          </p:nvPr>
        </p:nvSpPr>
        <p:spPr/>
        <p:txBody>
          <a:bodyPr/>
          <a:lstStyle/>
          <a:p>
            <a:r>
              <a:rPr lang="en-US" dirty="0"/>
              <a:t>Instructor Introductions</a:t>
            </a:r>
          </a:p>
        </p:txBody>
      </p:sp>
    </p:spTree>
    <p:extLst>
      <p:ext uri="{BB962C8B-B14F-4D97-AF65-F5344CB8AC3E}">
        <p14:creationId xmlns:p14="http://schemas.microsoft.com/office/powerpoint/2010/main" val="4086669072"/>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i="1" dirty="0">
                <a:solidFill>
                  <a:schemeClr val="accent1"/>
                </a:solidFill>
              </a:rPr>
              <a:t>When should machine learning be used?</a:t>
            </a:r>
          </a:p>
        </p:txBody>
      </p:sp>
      <p:sp>
        <p:nvSpPr>
          <p:cNvPr id="3" name="Content Placeholder 2"/>
          <p:cNvSpPr>
            <a:spLocks noGrp="1"/>
          </p:cNvSpPr>
          <p:nvPr>
            <p:ph idx="1"/>
          </p:nvPr>
        </p:nvSpPr>
        <p:spPr>
          <a:xfrm>
            <a:off x="381000" y="1143000"/>
            <a:ext cx="11430000" cy="571500"/>
          </a:xfrm>
        </p:spPr>
        <p:txBody>
          <a:bodyPr>
            <a:normAutofit fontScale="55000" lnSpcReduction="20000"/>
          </a:bodyPr>
          <a:lstStyle/>
          <a:p>
            <a:pPr marL="57150" indent="0" algn="ctr">
              <a:buNone/>
            </a:pPr>
            <a:r>
              <a:rPr lang="en-US" sz="3200" dirty="0"/>
              <a:t>Machine learning provides solutions to </a:t>
            </a:r>
            <a:r>
              <a:rPr lang="en-US" sz="3200" b="1" dirty="0"/>
              <a:t>complex problems</a:t>
            </a:r>
            <a:r>
              <a:rPr lang="en-US" sz="3200" dirty="0"/>
              <a:t> that do NOT have clear, deterministic rules</a:t>
            </a:r>
          </a:p>
        </p:txBody>
      </p:sp>
      <p:sp>
        <p:nvSpPr>
          <p:cNvPr id="16" name="Rectangle 15">
            <a:extLst>
              <a:ext uri="{FF2B5EF4-FFF2-40B4-BE49-F238E27FC236}">
                <a16:creationId xmlns:a16="http://schemas.microsoft.com/office/drawing/2014/main" id="{90FAB4B4-3EEA-B0A8-1399-46AEF71F96B7}"/>
              </a:ext>
            </a:extLst>
          </p:cNvPr>
          <p:cNvSpPr/>
          <p:nvPr/>
        </p:nvSpPr>
        <p:spPr bwMode="auto">
          <a:xfrm>
            <a:off x="495300" y="1714500"/>
            <a:ext cx="5029200" cy="4572000"/>
          </a:xfrm>
          <a:prstGeom prst="rect">
            <a:avLst/>
          </a:prstGeom>
          <a:solidFill>
            <a:schemeClr val="bg2"/>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800" b="1" u="sng" dirty="0">
                <a:solidFill>
                  <a:schemeClr val="tx1"/>
                </a:solidFill>
                <a:ea typeface="Segoe UI" pitchFamily="34" charset="0"/>
                <a:cs typeface="Segoe UI" pitchFamily="34" charset="0"/>
              </a:rPr>
              <a:t>ML Solution</a:t>
            </a:r>
          </a:p>
          <a:p>
            <a:pPr algn="ctr" defTabSz="932472" fontAlgn="base">
              <a:lnSpc>
                <a:spcPct val="90000"/>
              </a:lnSpc>
              <a:spcBef>
                <a:spcPct val="0"/>
              </a:spcBef>
              <a:spcAft>
                <a:spcPct val="0"/>
              </a:spcAft>
            </a:pPr>
            <a:endParaRPr lang="en-US" sz="1600" dirty="0">
              <a:solidFill>
                <a:schemeClr val="tx1"/>
              </a:solidFill>
              <a:ea typeface="Segoe UI" pitchFamily="34" charset="0"/>
              <a:cs typeface="Segoe UI" pitchFamily="34" charset="0"/>
            </a:endParaRPr>
          </a:p>
          <a:p>
            <a:pPr algn="ctr" defTabSz="932472" fontAlgn="base">
              <a:lnSpc>
                <a:spcPct val="90000"/>
              </a:lnSpc>
              <a:spcBef>
                <a:spcPct val="0"/>
              </a:spcBef>
              <a:spcAft>
                <a:spcPct val="0"/>
              </a:spcAft>
            </a:pPr>
            <a:r>
              <a:rPr lang="en-US" sz="2000" dirty="0">
                <a:solidFill>
                  <a:schemeClr val="tx1"/>
                </a:solidFill>
                <a:ea typeface="Segoe UI" pitchFamily="34" charset="0"/>
                <a:cs typeface="Segoe UI" pitchFamily="34" charset="0"/>
              </a:rPr>
              <a:t>Pattern recognition</a:t>
            </a:r>
          </a:p>
          <a:p>
            <a:pPr algn="ctr" defTabSz="932472" fontAlgn="base">
              <a:lnSpc>
                <a:spcPct val="90000"/>
              </a:lnSpc>
              <a:spcBef>
                <a:spcPct val="0"/>
              </a:spcBef>
              <a:spcAft>
                <a:spcPct val="0"/>
              </a:spcAft>
            </a:pPr>
            <a:r>
              <a:rPr lang="en-US" sz="2000" dirty="0">
                <a:solidFill>
                  <a:schemeClr val="tx1"/>
                </a:solidFill>
                <a:ea typeface="Segoe UI" pitchFamily="34" charset="0"/>
                <a:cs typeface="Segoe UI" pitchFamily="34" charset="0"/>
              </a:rPr>
              <a:t>Image classification</a:t>
            </a:r>
          </a:p>
          <a:p>
            <a:pPr algn="ctr" defTabSz="932472" fontAlgn="base">
              <a:lnSpc>
                <a:spcPct val="90000"/>
              </a:lnSpc>
              <a:spcBef>
                <a:spcPct val="0"/>
              </a:spcBef>
              <a:spcAft>
                <a:spcPct val="0"/>
              </a:spcAft>
            </a:pPr>
            <a:r>
              <a:rPr lang="en-US" sz="2000" dirty="0">
                <a:solidFill>
                  <a:schemeClr val="tx1"/>
                </a:solidFill>
                <a:ea typeface="Segoe UI" pitchFamily="34" charset="0"/>
                <a:cs typeface="Segoe UI" pitchFamily="34" charset="0"/>
              </a:rPr>
              <a:t>Working with unstructured data</a:t>
            </a:r>
          </a:p>
          <a:p>
            <a:pPr algn="ctr" defTabSz="932472" fontAlgn="base">
              <a:lnSpc>
                <a:spcPct val="90000"/>
              </a:lnSpc>
              <a:spcBef>
                <a:spcPct val="0"/>
              </a:spcBef>
              <a:spcAft>
                <a:spcPct val="0"/>
              </a:spcAft>
            </a:pPr>
            <a:r>
              <a:rPr lang="en-US" sz="2000" dirty="0">
                <a:solidFill>
                  <a:schemeClr val="tx1"/>
                </a:solidFill>
                <a:ea typeface="Segoe UI" pitchFamily="34" charset="0"/>
                <a:cs typeface="Segoe UI" pitchFamily="34" charset="0"/>
              </a:rPr>
              <a:t>Working on problems with ambiguity</a:t>
            </a:r>
          </a:p>
          <a:p>
            <a:pPr algn="ctr" defTabSz="932472" fontAlgn="base">
              <a:lnSpc>
                <a:spcPct val="90000"/>
              </a:lnSpc>
              <a:spcBef>
                <a:spcPct val="0"/>
              </a:spcBef>
              <a:spcAft>
                <a:spcPct val="0"/>
              </a:spcAft>
            </a:pPr>
            <a:endParaRPr lang="en-US" sz="1600" dirty="0">
              <a:solidFill>
                <a:schemeClr val="tx1"/>
              </a:solidFill>
              <a:ea typeface="Segoe UI" pitchFamily="34" charset="0"/>
              <a:cs typeface="Segoe UI" pitchFamily="34" charset="0"/>
            </a:endParaRPr>
          </a:p>
          <a:p>
            <a:pPr algn="ctr" defTabSz="932472" fontAlgn="base">
              <a:lnSpc>
                <a:spcPct val="90000"/>
              </a:lnSpc>
              <a:spcBef>
                <a:spcPct val="0"/>
              </a:spcBef>
              <a:spcAft>
                <a:spcPct val="0"/>
              </a:spcAft>
            </a:pPr>
            <a:endParaRPr lang="en-US" sz="1600" dirty="0">
              <a:solidFill>
                <a:schemeClr val="tx1"/>
              </a:solidFill>
              <a:ea typeface="Segoe UI" pitchFamily="34" charset="0"/>
              <a:cs typeface="Segoe UI" pitchFamily="34" charset="0"/>
            </a:endParaRPr>
          </a:p>
          <a:p>
            <a:pPr algn="ctr" defTabSz="932472" fontAlgn="base">
              <a:lnSpc>
                <a:spcPct val="90000"/>
              </a:lnSpc>
              <a:spcBef>
                <a:spcPct val="0"/>
              </a:spcBef>
              <a:spcAft>
                <a:spcPct val="0"/>
              </a:spcAft>
            </a:pPr>
            <a:endParaRPr lang="en-US" sz="1600" dirty="0">
              <a:solidFill>
                <a:schemeClr val="tx1"/>
              </a:solidFill>
              <a:ea typeface="Segoe UI" pitchFamily="34" charset="0"/>
              <a:cs typeface="Segoe UI" pitchFamily="34" charset="0"/>
            </a:endParaRPr>
          </a:p>
          <a:p>
            <a:pPr algn="ctr" defTabSz="932472" fontAlgn="base">
              <a:lnSpc>
                <a:spcPct val="90000"/>
              </a:lnSpc>
              <a:spcBef>
                <a:spcPct val="0"/>
              </a:spcBef>
              <a:spcAft>
                <a:spcPct val="0"/>
              </a:spcAft>
            </a:pPr>
            <a:r>
              <a:rPr lang="en-US" sz="1600" dirty="0">
                <a:solidFill>
                  <a:schemeClr val="tx1"/>
                </a:solidFill>
                <a:ea typeface="Segoe UI" pitchFamily="34" charset="0"/>
                <a:cs typeface="Segoe UI" pitchFamily="34" charset="0"/>
              </a:rPr>
              <a:t>I need to translate auditory speech into text</a:t>
            </a:r>
          </a:p>
          <a:p>
            <a:pPr algn="ctr" defTabSz="932472" fontAlgn="base">
              <a:lnSpc>
                <a:spcPct val="90000"/>
              </a:lnSpc>
              <a:spcBef>
                <a:spcPct val="0"/>
              </a:spcBef>
              <a:spcAft>
                <a:spcPct val="0"/>
              </a:spcAft>
            </a:pPr>
            <a:r>
              <a:rPr lang="en-US" sz="1600" dirty="0">
                <a:solidFill>
                  <a:schemeClr val="tx1"/>
                </a:solidFill>
                <a:ea typeface="Segoe UI" pitchFamily="34" charset="0"/>
                <a:cs typeface="Segoe UI" pitchFamily="34" charset="0"/>
              </a:rPr>
              <a:t>I need to teach a car how to drive itself</a:t>
            </a:r>
          </a:p>
          <a:p>
            <a:pPr algn="ctr" defTabSz="932472" fontAlgn="base">
              <a:lnSpc>
                <a:spcPct val="90000"/>
              </a:lnSpc>
              <a:spcBef>
                <a:spcPct val="0"/>
              </a:spcBef>
              <a:spcAft>
                <a:spcPct val="0"/>
              </a:spcAft>
            </a:pPr>
            <a:r>
              <a:rPr lang="en-US" sz="1600" dirty="0">
                <a:solidFill>
                  <a:schemeClr val="tx1"/>
                </a:solidFill>
                <a:ea typeface="Segoe UI" pitchFamily="34" charset="0"/>
                <a:cs typeface="Segoe UI" pitchFamily="34" charset="0"/>
              </a:rPr>
              <a:t>I need to recommend movies based on watch history</a:t>
            </a:r>
          </a:p>
        </p:txBody>
      </p:sp>
      <p:sp>
        <p:nvSpPr>
          <p:cNvPr id="17" name="Rectangle 16">
            <a:extLst>
              <a:ext uri="{FF2B5EF4-FFF2-40B4-BE49-F238E27FC236}">
                <a16:creationId xmlns:a16="http://schemas.microsoft.com/office/drawing/2014/main" id="{97D2FC91-BE77-4AD5-F4E3-68B42ABB411F}"/>
              </a:ext>
            </a:extLst>
          </p:cNvPr>
          <p:cNvSpPr/>
          <p:nvPr/>
        </p:nvSpPr>
        <p:spPr bwMode="auto">
          <a:xfrm>
            <a:off x="6136758" y="1714500"/>
            <a:ext cx="5143500" cy="4572000"/>
          </a:xfrm>
          <a:prstGeom prst="rect">
            <a:avLst/>
          </a:prstGeom>
          <a:solidFill>
            <a:schemeClr val="bg2"/>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800" b="1" u="sng" dirty="0">
                <a:solidFill>
                  <a:schemeClr val="tx1"/>
                </a:solidFill>
                <a:ea typeface="Segoe UI" pitchFamily="34" charset="0"/>
                <a:cs typeface="Segoe UI" pitchFamily="34" charset="0"/>
              </a:rPr>
              <a:t>Non-ML Solution</a:t>
            </a:r>
          </a:p>
          <a:p>
            <a:pPr algn="ctr" defTabSz="932472" fontAlgn="base">
              <a:lnSpc>
                <a:spcPct val="90000"/>
              </a:lnSpc>
              <a:spcBef>
                <a:spcPct val="0"/>
              </a:spcBef>
              <a:spcAft>
                <a:spcPct val="0"/>
              </a:spcAft>
            </a:pPr>
            <a:endParaRPr lang="en-US" sz="1600" dirty="0">
              <a:solidFill>
                <a:schemeClr val="tx1"/>
              </a:solidFill>
              <a:ea typeface="Segoe UI" pitchFamily="34" charset="0"/>
              <a:cs typeface="Segoe UI" pitchFamily="34" charset="0"/>
            </a:endParaRPr>
          </a:p>
          <a:p>
            <a:pPr algn="ctr" defTabSz="932472" fontAlgn="base">
              <a:lnSpc>
                <a:spcPct val="90000"/>
              </a:lnSpc>
              <a:spcBef>
                <a:spcPct val="0"/>
              </a:spcBef>
              <a:spcAft>
                <a:spcPct val="0"/>
              </a:spcAft>
            </a:pPr>
            <a:r>
              <a:rPr lang="en-US" sz="2000" dirty="0">
                <a:solidFill>
                  <a:schemeClr val="tx1"/>
                </a:solidFill>
                <a:ea typeface="Segoe UI" pitchFamily="34" charset="0"/>
                <a:cs typeface="Segoe UI" pitchFamily="34" charset="0"/>
              </a:rPr>
              <a:t>“Solved” problems</a:t>
            </a:r>
          </a:p>
          <a:p>
            <a:pPr algn="ctr" defTabSz="932472" fontAlgn="base">
              <a:lnSpc>
                <a:spcPct val="90000"/>
              </a:lnSpc>
              <a:spcBef>
                <a:spcPct val="0"/>
              </a:spcBef>
              <a:spcAft>
                <a:spcPct val="0"/>
              </a:spcAft>
            </a:pPr>
            <a:r>
              <a:rPr lang="en-US" sz="2000" dirty="0">
                <a:solidFill>
                  <a:schemeClr val="tx1"/>
                </a:solidFill>
                <a:ea typeface="Segoe UI" pitchFamily="34" charset="0"/>
                <a:cs typeface="Segoe UI" pitchFamily="34" charset="0"/>
              </a:rPr>
              <a:t>Calculations with clear formulas</a:t>
            </a:r>
          </a:p>
          <a:p>
            <a:pPr algn="ctr" defTabSz="932472" fontAlgn="base">
              <a:lnSpc>
                <a:spcPct val="90000"/>
              </a:lnSpc>
              <a:spcBef>
                <a:spcPct val="0"/>
              </a:spcBef>
              <a:spcAft>
                <a:spcPct val="0"/>
              </a:spcAft>
            </a:pPr>
            <a:r>
              <a:rPr lang="en-US" sz="2000" dirty="0">
                <a:solidFill>
                  <a:schemeClr val="tx1"/>
                </a:solidFill>
                <a:ea typeface="Segoe UI" pitchFamily="34" charset="0"/>
                <a:cs typeface="Segoe UI" pitchFamily="34" charset="0"/>
              </a:rPr>
              <a:t>Working with structured data</a:t>
            </a:r>
          </a:p>
          <a:p>
            <a:pPr algn="ctr" defTabSz="932472" fontAlgn="base">
              <a:lnSpc>
                <a:spcPct val="90000"/>
              </a:lnSpc>
              <a:spcBef>
                <a:spcPct val="0"/>
              </a:spcBef>
              <a:spcAft>
                <a:spcPct val="0"/>
              </a:spcAft>
            </a:pPr>
            <a:r>
              <a:rPr lang="en-US" sz="2000" dirty="0">
                <a:solidFill>
                  <a:schemeClr val="tx1"/>
                </a:solidFill>
                <a:ea typeface="Segoe UI" pitchFamily="34" charset="0"/>
                <a:cs typeface="Segoe UI" pitchFamily="34" charset="0"/>
              </a:rPr>
              <a:t>Working on problems with limited input</a:t>
            </a:r>
          </a:p>
          <a:p>
            <a:pPr algn="ctr" defTabSz="932472" fontAlgn="base">
              <a:lnSpc>
                <a:spcPct val="90000"/>
              </a:lnSpc>
              <a:spcBef>
                <a:spcPct val="0"/>
              </a:spcBef>
              <a:spcAft>
                <a:spcPct val="0"/>
              </a:spcAft>
            </a:pPr>
            <a:endParaRPr lang="en-US" sz="1600" dirty="0">
              <a:solidFill>
                <a:schemeClr val="tx1"/>
              </a:solidFill>
              <a:ea typeface="Segoe UI" pitchFamily="34" charset="0"/>
              <a:cs typeface="Segoe UI" pitchFamily="34" charset="0"/>
            </a:endParaRPr>
          </a:p>
          <a:p>
            <a:pPr algn="ctr" defTabSz="932472" fontAlgn="base">
              <a:lnSpc>
                <a:spcPct val="90000"/>
              </a:lnSpc>
              <a:spcBef>
                <a:spcPct val="0"/>
              </a:spcBef>
              <a:spcAft>
                <a:spcPct val="0"/>
              </a:spcAft>
            </a:pPr>
            <a:endParaRPr lang="en-US" sz="1600" dirty="0">
              <a:solidFill>
                <a:schemeClr val="tx1"/>
              </a:solidFill>
              <a:ea typeface="Segoe UI" pitchFamily="34" charset="0"/>
              <a:cs typeface="Segoe UI" pitchFamily="34" charset="0"/>
            </a:endParaRPr>
          </a:p>
          <a:p>
            <a:pPr algn="ctr" defTabSz="932472" fontAlgn="base">
              <a:lnSpc>
                <a:spcPct val="90000"/>
              </a:lnSpc>
              <a:spcBef>
                <a:spcPct val="0"/>
              </a:spcBef>
              <a:spcAft>
                <a:spcPct val="0"/>
              </a:spcAft>
            </a:pPr>
            <a:r>
              <a:rPr lang="en-US" sz="1600" dirty="0">
                <a:solidFill>
                  <a:schemeClr val="tx1"/>
                </a:solidFill>
                <a:ea typeface="Segoe UI" pitchFamily="34" charset="0"/>
                <a:cs typeface="Segoe UI" pitchFamily="34" charset="0"/>
              </a:rPr>
              <a:t>I need to convert the temperature to Celsius</a:t>
            </a:r>
          </a:p>
          <a:p>
            <a:pPr algn="ctr" defTabSz="932472" fontAlgn="base">
              <a:lnSpc>
                <a:spcPct val="90000"/>
              </a:lnSpc>
              <a:spcBef>
                <a:spcPct val="0"/>
              </a:spcBef>
              <a:spcAft>
                <a:spcPct val="0"/>
              </a:spcAft>
            </a:pPr>
            <a:r>
              <a:rPr lang="en-US" sz="1600" dirty="0">
                <a:solidFill>
                  <a:schemeClr val="tx1"/>
                </a:solidFill>
                <a:ea typeface="Segoe UI" pitchFamily="34" charset="0"/>
                <a:cs typeface="Segoe UI" pitchFamily="34" charset="0"/>
              </a:rPr>
              <a:t>I need to filter student data by grade level</a:t>
            </a:r>
          </a:p>
          <a:p>
            <a:pPr algn="ctr" defTabSz="932472" fontAlgn="base">
              <a:lnSpc>
                <a:spcPct val="90000"/>
              </a:lnSpc>
              <a:spcBef>
                <a:spcPct val="0"/>
              </a:spcBef>
              <a:spcAft>
                <a:spcPct val="0"/>
              </a:spcAft>
            </a:pPr>
            <a:r>
              <a:rPr lang="en-US" sz="1600" dirty="0">
                <a:solidFill>
                  <a:schemeClr val="tx1"/>
                </a:solidFill>
                <a:ea typeface="Segoe UI" pitchFamily="34" charset="0"/>
                <a:cs typeface="Segoe UI" pitchFamily="34" charset="0"/>
              </a:rPr>
              <a:t>I need to find how many times a certain word appears in a block of text</a:t>
            </a:r>
          </a:p>
        </p:txBody>
      </p:sp>
    </p:spTree>
    <p:extLst>
      <p:ext uri="{BB962C8B-B14F-4D97-AF65-F5344CB8AC3E}">
        <p14:creationId xmlns:p14="http://schemas.microsoft.com/office/powerpoint/2010/main" val="18473071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6">
                                            <p:txEl>
                                              <p:pRg st="2" end="2"/>
                                            </p:txEl>
                                          </p:spTgt>
                                        </p:tgtEl>
                                        <p:attrNameLst>
                                          <p:attrName>style.visibility</p:attrName>
                                        </p:attrNameLst>
                                      </p:cBhvr>
                                      <p:to>
                                        <p:strVal val="visible"/>
                                      </p:to>
                                    </p:set>
                                    <p:animEffect transition="in" filter="fade">
                                      <p:cBhvr>
                                        <p:cTn id="22" dur="500"/>
                                        <p:tgtEl>
                                          <p:spTgt spid="16">
                                            <p:txEl>
                                              <p:pRg st="2" end="2"/>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16">
                                            <p:txEl>
                                              <p:pRg st="3" end="3"/>
                                            </p:txEl>
                                          </p:spTgt>
                                        </p:tgtEl>
                                        <p:attrNameLst>
                                          <p:attrName>style.visibility</p:attrName>
                                        </p:attrNameLst>
                                      </p:cBhvr>
                                      <p:to>
                                        <p:strVal val="visible"/>
                                      </p:to>
                                    </p:set>
                                    <p:animEffect transition="in" filter="fade">
                                      <p:cBhvr>
                                        <p:cTn id="25" dur="500"/>
                                        <p:tgtEl>
                                          <p:spTgt spid="16">
                                            <p:txEl>
                                              <p:pRg st="3" end="3"/>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16">
                                            <p:txEl>
                                              <p:pRg st="4" end="4"/>
                                            </p:txEl>
                                          </p:spTgt>
                                        </p:tgtEl>
                                        <p:attrNameLst>
                                          <p:attrName>style.visibility</p:attrName>
                                        </p:attrNameLst>
                                      </p:cBhvr>
                                      <p:to>
                                        <p:strVal val="visible"/>
                                      </p:to>
                                    </p:set>
                                    <p:animEffect transition="in" filter="fade">
                                      <p:cBhvr>
                                        <p:cTn id="28" dur="500"/>
                                        <p:tgtEl>
                                          <p:spTgt spid="16">
                                            <p:txEl>
                                              <p:pRg st="4" end="4"/>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16">
                                            <p:txEl>
                                              <p:pRg st="5" end="5"/>
                                            </p:txEl>
                                          </p:spTgt>
                                        </p:tgtEl>
                                        <p:attrNameLst>
                                          <p:attrName>style.visibility</p:attrName>
                                        </p:attrNameLst>
                                      </p:cBhvr>
                                      <p:to>
                                        <p:strVal val="visible"/>
                                      </p:to>
                                    </p:set>
                                    <p:animEffect transition="in" filter="fade">
                                      <p:cBhvr>
                                        <p:cTn id="31" dur="500"/>
                                        <p:tgtEl>
                                          <p:spTgt spid="16">
                                            <p:txEl>
                                              <p:pRg st="5" end="5"/>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17">
                                            <p:txEl>
                                              <p:pRg st="2" end="2"/>
                                            </p:txEl>
                                          </p:spTgt>
                                        </p:tgtEl>
                                        <p:attrNameLst>
                                          <p:attrName>style.visibility</p:attrName>
                                        </p:attrNameLst>
                                      </p:cBhvr>
                                      <p:to>
                                        <p:strVal val="visible"/>
                                      </p:to>
                                    </p:set>
                                    <p:animEffect transition="in" filter="fade">
                                      <p:cBhvr>
                                        <p:cTn id="36" dur="500"/>
                                        <p:tgtEl>
                                          <p:spTgt spid="17">
                                            <p:txEl>
                                              <p:pRg st="2" end="2"/>
                                            </p:txEl>
                                          </p:spTgt>
                                        </p:tgtEl>
                                      </p:cBhvr>
                                    </p:animEffect>
                                  </p:childTnLst>
                                </p:cTn>
                              </p:par>
                              <p:par>
                                <p:cTn id="37" presetID="10" presetClass="entr" presetSubtype="0" fill="hold" nodeType="withEffect">
                                  <p:stCondLst>
                                    <p:cond delay="0"/>
                                  </p:stCondLst>
                                  <p:childTnLst>
                                    <p:set>
                                      <p:cBhvr>
                                        <p:cTn id="38" dur="1" fill="hold">
                                          <p:stCondLst>
                                            <p:cond delay="0"/>
                                          </p:stCondLst>
                                        </p:cTn>
                                        <p:tgtEl>
                                          <p:spTgt spid="17">
                                            <p:txEl>
                                              <p:pRg st="3" end="3"/>
                                            </p:txEl>
                                          </p:spTgt>
                                        </p:tgtEl>
                                        <p:attrNameLst>
                                          <p:attrName>style.visibility</p:attrName>
                                        </p:attrNameLst>
                                      </p:cBhvr>
                                      <p:to>
                                        <p:strVal val="visible"/>
                                      </p:to>
                                    </p:set>
                                    <p:animEffect transition="in" filter="fade">
                                      <p:cBhvr>
                                        <p:cTn id="39" dur="500"/>
                                        <p:tgtEl>
                                          <p:spTgt spid="17">
                                            <p:txEl>
                                              <p:pRg st="3" end="3"/>
                                            </p:txEl>
                                          </p:spTgt>
                                        </p:tgtEl>
                                      </p:cBhvr>
                                    </p:animEffect>
                                  </p:childTnLst>
                                </p:cTn>
                              </p:par>
                              <p:par>
                                <p:cTn id="40" presetID="10" presetClass="entr" presetSubtype="0" fill="hold" nodeType="withEffect">
                                  <p:stCondLst>
                                    <p:cond delay="0"/>
                                  </p:stCondLst>
                                  <p:childTnLst>
                                    <p:set>
                                      <p:cBhvr>
                                        <p:cTn id="41" dur="1" fill="hold">
                                          <p:stCondLst>
                                            <p:cond delay="0"/>
                                          </p:stCondLst>
                                        </p:cTn>
                                        <p:tgtEl>
                                          <p:spTgt spid="17">
                                            <p:txEl>
                                              <p:pRg st="4" end="4"/>
                                            </p:txEl>
                                          </p:spTgt>
                                        </p:tgtEl>
                                        <p:attrNameLst>
                                          <p:attrName>style.visibility</p:attrName>
                                        </p:attrNameLst>
                                      </p:cBhvr>
                                      <p:to>
                                        <p:strVal val="visible"/>
                                      </p:to>
                                    </p:set>
                                    <p:animEffect transition="in" filter="fade">
                                      <p:cBhvr>
                                        <p:cTn id="42" dur="500"/>
                                        <p:tgtEl>
                                          <p:spTgt spid="17">
                                            <p:txEl>
                                              <p:pRg st="4" end="4"/>
                                            </p:txEl>
                                          </p:spTgt>
                                        </p:tgtEl>
                                      </p:cBhvr>
                                    </p:animEffect>
                                  </p:childTnLst>
                                </p:cTn>
                              </p:par>
                              <p:par>
                                <p:cTn id="43" presetID="10" presetClass="entr" presetSubtype="0" fill="hold" nodeType="withEffect">
                                  <p:stCondLst>
                                    <p:cond delay="0"/>
                                  </p:stCondLst>
                                  <p:childTnLst>
                                    <p:set>
                                      <p:cBhvr>
                                        <p:cTn id="44" dur="1" fill="hold">
                                          <p:stCondLst>
                                            <p:cond delay="0"/>
                                          </p:stCondLst>
                                        </p:cTn>
                                        <p:tgtEl>
                                          <p:spTgt spid="17">
                                            <p:txEl>
                                              <p:pRg st="5" end="5"/>
                                            </p:txEl>
                                          </p:spTgt>
                                        </p:tgtEl>
                                        <p:attrNameLst>
                                          <p:attrName>style.visibility</p:attrName>
                                        </p:attrNameLst>
                                      </p:cBhvr>
                                      <p:to>
                                        <p:strVal val="visible"/>
                                      </p:to>
                                    </p:set>
                                    <p:animEffect transition="in" filter="fade">
                                      <p:cBhvr>
                                        <p:cTn id="45" dur="500"/>
                                        <p:tgtEl>
                                          <p:spTgt spid="17">
                                            <p:txEl>
                                              <p:pRg st="5" end="5"/>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16">
                                            <p:txEl>
                                              <p:pRg st="9" end="9"/>
                                            </p:txEl>
                                          </p:spTgt>
                                        </p:tgtEl>
                                        <p:attrNameLst>
                                          <p:attrName>style.visibility</p:attrName>
                                        </p:attrNameLst>
                                      </p:cBhvr>
                                      <p:to>
                                        <p:strVal val="visible"/>
                                      </p:to>
                                    </p:set>
                                    <p:animEffect transition="in" filter="fade">
                                      <p:cBhvr>
                                        <p:cTn id="50" dur="500"/>
                                        <p:tgtEl>
                                          <p:spTgt spid="16">
                                            <p:txEl>
                                              <p:pRg st="9" end="9"/>
                                            </p:txEl>
                                          </p:spTgt>
                                        </p:tgtEl>
                                      </p:cBhvr>
                                    </p:animEffect>
                                  </p:childTnLst>
                                </p:cTn>
                              </p:par>
                              <p:par>
                                <p:cTn id="51" presetID="10" presetClass="entr" presetSubtype="0" fill="hold" nodeType="withEffect">
                                  <p:stCondLst>
                                    <p:cond delay="0"/>
                                  </p:stCondLst>
                                  <p:childTnLst>
                                    <p:set>
                                      <p:cBhvr>
                                        <p:cTn id="52" dur="1" fill="hold">
                                          <p:stCondLst>
                                            <p:cond delay="0"/>
                                          </p:stCondLst>
                                        </p:cTn>
                                        <p:tgtEl>
                                          <p:spTgt spid="16">
                                            <p:txEl>
                                              <p:pRg st="10" end="10"/>
                                            </p:txEl>
                                          </p:spTgt>
                                        </p:tgtEl>
                                        <p:attrNameLst>
                                          <p:attrName>style.visibility</p:attrName>
                                        </p:attrNameLst>
                                      </p:cBhvr>
                                      <p:to>
                                        <p:strVal val="visible"/>
                                      </p:to>
                                    </p:set>
                                    <p:animEffect transition="in" filter="fade">
                                      <p:cBhvr>
                                        <p:cTn id="53" dur="500"/>
                                        <p:tgtEl>
                                          <p:spTgt spid="16">
                                            <p:txEl>
                                              <p:pRg st="10" end="10"/>
                                            </p:txEl>
                                          </p:spTgt>
                                        </p:tgtEl>
                                      </p:cBhvr>
                                    </p:animEffect>
                                  </p:childTnLst>
                                </p:cTn>
                              </p:par>
                              <p:par>
                                <p:cTn id="54" presetID="10" presetClass="entr" presetSubtype="0" fill="hold" nodeType="withEffect">
                                  <p:stCondLst>
                                    <p:cond delay="0"/>
                                  </p:stCondLst>
                                  <p:childTnLst>
                                    <p:set>
                                      <p:cBhvr>
                                        <p:cTn id="55" dur="1" fill="hold">
                                          <p:stCondLst>
                                            <p:cond delay="0"/>
                                          </p:stCondLst>
                                        </p:cTn>
                                        <p:tgtEl>
                                          <p:spTgt spid="16">
                                            <p:txEl>
                                              <p:pRg st="11" end="11"/>
                                            </p:txEl>
                                          </p:spTgt>
                                        </p:tgtEl>
                                        <p:attrNameLst>
                                          <p:attrName>style.visibility</p:attrName>
                                        </p:attrNameLst>
                                      </p:cBhvr>
                                      <p:to>
                                        <p:strVal val="visible"/>
                                      </p:to>
                                    </p:set>
                                    <p:animEffect transition="in" filter="fade">
                                      <p:cBhvr>
                                        <p:cTn id="56" dur="500"/>
                                        <p:tgtEl>
                                          <p:spTgt spid="16">
                                            <p:txEl>
                                              <p:pRg st="11" end="11"/>
                                            </p:txEl>
                                          </p:spTgt>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17">
                                            <p:txEl>
                                              <p:pRg st="8" end="8"/>
                                            </p:txEl>
                                          </p:spTgt>
                                        </p:tgtEl>
                                        <p:attrNameLst>
                                          <p:attrName>style.visibility</p:attrName>
                                        </p:attrNameLst>
                                      </p:cBhvr>
                                      <p:to>
                                        <p:strVal val="visible"/>
                                      </p:to>
                                    </p:set>
                                    <p:animEffect transition="in" filter="fade">
                                      <p:cBhvr>
                                        <p:cTn id="61" dur="500"/>
                                        <p:tgtEl>
                                          <p:spTgt spid="17">
                                            <p:txEl>
                                              <p:pRg st="8" end="8"/>
                                            </p:txEl>
                                          </p:spTgt>
                                        </p:tgtEl>
                                      </p:cBhvr>
                                    </p:animEffect>
                                  </p:childTnLst>
                                </p:cTn>
                              </p:par>
                              <p:par>
                                <p:cTn id="62" presetID="10" presetClass="entr" presetSubtype="0" fill="hold" nodeType="withEffect">
                                  <p:stCondLst>
                                    <p:cond delay="0"/>
                                  </p:stCondLst>
                                  <p:childTnLst>
                                    <p:set>
                                      <p:cBhvr>
                                        <p:cTn id="63" dur="1" fill="hold">
                                          <p:stCondLst>
                                            <p:cond delay="0"/>
                                          </p:stCondLst>
                                        </p:cTn>
                                        <p:tgtEl>
                                          <p:spTgt spid="17">
                                            <p:txEl>
                                              <p:pRg st="9" end="9"/>
                                            </p:txEl>
                                          </p:spTgt>
                                        </p:tgtEl>
                                        <p:attrNameLst>
                                          <p:attrName>style.visibility</p:attrName>
                                        </p:attrNameLst>
                                      </p:cBhvr>
                                      <p:to>
                                        <p:strVal val="visible"/>
                                      </p:to>
                                    </p:set>
                                    <p:animEffect transition="in" filter="fade">
                                      <p:cBhvr>
                                        <p:cTn id="64" dur="500"/>
                                        <p:tgtEl>
                                          <p:spTgt spid="17">
                                            <p:txEl>
                                              <p:pRg st="9" end="9"/>
                                            </p:txEl>
                                          </p:spTgt>
                                        </p:tgtEl>
                                      </p:cBhvr>
                                    </p:animEffect>
                                  </p:childTnLst>
                                </p:cTn>
                              </p:par>
                              <p:par>
                                <p:cTn id="65" presetID="10" presetClass="entr" presetSubtype="0" fill="hold" nodeType="withEffect">
                                  <p:stCondLst>
                                    <p:cond delay="0"/>
                                  </p:stCondLst>
                                  <p:childTnLst>
                                    <p:set>
                                      <p:cBhvr>
                                        <p:cTn id="66" dur="1" fill="hold">
                                          <p:stCondLst>
                                            <p:cond delay="0"/>
                                          </p:stCondLst>
                                        </p:cTn>
                                        <p:tgtEl>
                                          <p:spTgt spid="17">
                                            <p:txEl>
                                              <p:pRg st="10" end="10"/>
                                            </p:txEl>
                                          </p:spTgt>
                                        </p:tgtEl>
                                        <p:attrNameLst>
                                          <p:attrName>style.visibility</p:attrName>
                                        </p:attrNameLst>
                                      </p:cBhvr>
                                      <p:to>
                                        <p:strVal val="visible"/>
                                      </p:to>
                                    </p:set>
                                    <p:animEffect transition="in" filter="fade">
                                      <p:cBhvr>
                                        <p:cTn id="67" dur="500"/>
                                        <p:tgtEl>
                                          <p:spTgt spid="17">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6" grpId="0" animBg="1"/>
      <p:bldP spid="17"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i="1" dirty="0">
                <a:solidFill>
                  <a:schemeClr val="accent1"/>
                </a:solidFill>
              </a:rPr>
              <a:t>How are machine learning models built?</a:t>
            </a:r>
          </a:p>
        </p:txBody>
      </p:sp>
      <p:sp>
        <p:nvSpPr>
          <p:cNvPr id="4" name="Rounded Rectangle 3"/>
          <p:cNvSpPr/>
          <p:nvPr/>
        </p:nvSpPr>
        <p:spPr bwMode="auto">
          <a:xfrm>
            <a:off x="1181100" y="1162819"/>
            <a:ext cx="9829800" cy="1714500"/>
          </a:xfrm>
          <a:prstGeom prst="roundRect">
            <a:avLst/>
          </a:prstGeom>
          <a:solidFill>
            <a:schemeClr val="tx1"/>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a:r>
              <a:rPr lang="en-US" sz="3200" b="1" u="sng" dirty="0"/>
              <a:t>1: Data Collection and Preparation</a:t>
            </a:r>
          </a:p>
          <a:p>
            <a:pPr algn="ctr"/>
            <a:r>
              <a:rPr lang="en-US" sz="2800" dirty="0"/>
              <a:t>Developers prepare the </a:t>
            </a:r>
            <a:r>
              <a:rPr lang="en-US" sz="2800" b="1" dirty="0"/>
              <a:t>dataset</a:t>
            </a:r>
            <a:r>
              <a:rPr lang="en-US" sz="2800" dirty="0"/>
              <a:t> with example data. These data points should have </a:t>
            </a:r>
            <a:r>
              <a:rPr lang="en-US" sz="2800" b="1" dirty="0"/>
              <a:t>features</a:t>
            </a:r>
            <a:r>
              <a:rPr lang="en-US" sz="2800" dirty="0"/>
              <a:t> relevant to the problem.</a:t>
            </a:r>
          </a:p>
        </p:txBody>
      </p:sp>
      <p:sp>
        <p:nvSpPr>
          <p:cNvPr id="5" name="Rounded Rectangle 4"/>
          <p:cNvSpPr/>
          <p:nvPr/>
        </p:nvSpPr>
        <p:spPr bwMode="auto">
          <a:xfrm>
            <a:off x="209550" y="3116903"/>
            <a:ext cx="11772900" cy="1714500"/>
          </a:xfrm>
          <a:prstGeom prst="roundRect">
            <a:avLst/>
          </a:prstGeom>
          <a:solidFill>
            <a:schemeClr val="accent2">
              <a:lumMod val="50000"/>
            </a:schemeClr>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a:r>
              <a:rPr lang="en-US" sz="3200" b="1" u="sng" dirty="0"/>
              <a:t>2: Training</a:t>
            </a:r>
          </a:p>
          <a:p>
            <a:pPr algn="ctr"/>
            <a:r>
              <a:rPr lang="en-US" sz="2800" dirty="0"/>
              <a:t>The algorithm </a:t>
            </a:r>
            <a:r>
              <a:rPr lang="en-US" sz="2800" i="1" dirty="0"/>
              <a:t>learns</a:t>
            </a:r>
            <a:r>
              <a:rPr lang="en-US" sz="2800" dirty="0"/>
              <a:t> from the examples in the dataset to build a model. A </a:t>
            </a:r>
            <a:r>
              <a:rPr lang="en-US" sz="2800" b="1" dirty="0"/>
              <a:t>model</a:t>
            </a:r>
            <a:r>
              <a:rPr lang="en-US" sz="2800" dirty="0"/>
              <a:t> is a representation of the pattern the algorithm has learned.</a:t>
            </a:r>
          </a:p>
        </p:txBody>
      </p:sp>
      <p:sp>
        <p:nvSpPr>
          <p:cNvPr id="6" name="Rounded Rectangle 5"/>
          <p:cNvSpPr/>
          <p:nvPr/>
        </p:nvSpPr>
        <p:spPr bwMode="auto">
          <a:xfrm>
            <a:off x="423863" y="5070988"/>
            <a:ext cx="11344275" cy="1257300"/>
          </a:xfrm>
          <a:prstGeom prst="roundRect">
            <a:avLst/>
          </a:prstGeom>
          <a:solidFill>
            <a:srgbClr val="7030A0"/>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a:r>
              <a:rPr lang="en-US" sz="3200" b="1" u="sng" dirty="0"/>
              <a:t>3: Evaluation and Tuning</a:t>
            </a:r>
          </a:p>
          <a:p>
            <a:pPr algn="ctr"/>
            <a:r>
              <a:rPr lang="en-US" sz="2800" dirty="0"/>
              <a:t>Developers test the model and re-train with more data if necessary.</a:t>
            </a:r>
          </a:p>
        </p:txBody>
      </p:sp>
      <p:cxnSp>
        <p:nvCxnSpPr>
          <p:cNvPr id="7" name="Straight Arrow Connector 6"/>
          <p:cNvCxnSpPr>
            <a:stCxn id="4" idx="2"/>
            <a:endCxn id="5" idx="0"/>
          </p:cNvCxnSpPr>
          <p:nvPr/>
        </p:nvCxnSpPr>
        <p:spPr>
          <a:xfrm>
            <a:off x="6096000" y="2877319"/>
            <a:ext cx="0" cy="239584"/>
          </a:xfrm>
          <a:prstGeom prst="straightConnector1">
            <a:avLst/>
          </a:prstGeom>
          <a:ln w="41275">
            <a:miter lim="800000"/>
            <a:headEnd type="none"/>
            <a:tailEnd type="triangle"/>
          </a:ln>
        </p:spPr>
        <p:style>
          <a:lnRef idx="1">
            <a:schemeClr val="dk1"/>
          </a:lnRef>
          <a:fillRef idx="0">
            <a:schemeClr val="dk1"/>
          </a:fillRef>
          <a:effectRef idx="0">
            <a:schemeClr val="dk1"/>
          </a:effectRef>
          <a:fontRef idx="minor">
            <a:schemeClr val="tx1"/>
          </a:fontRef>
        </p:style>
      </p:cxnSp>
      <p:cxnSp>
        <p:nvCxnSpPr>
          <p:cNvPr id="10" name="Straight Arrow Connector 9"/>
          <p:cNvCxnSpPr>
            <a:stCxn id="5" idx="2"/>
          </p:cNvCxnSpPr>
          <p:nvPr/>
        </p:nvCxnSpPr>
        <p:spPr>
          <a:xfrm>
            <a:off x="6096000" y="4831403"/>
            <a:ext cx="0" cy="239585"/>
          </a:xfrm>
          <a:prstGeom prst="straightConnector1">
            <a:avLst/>
          </a:prstGeom>
          <a:ln w="41275">
            <a:miter lim="800000"/>
            <a:headEnd type="none"/>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2802999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anim calcmode="lin" valueType="num">
                                      <p:cBhvr>
                                        <p:cTn id="8" dur="500" fill="hold"/>
                                        <p:tgtEl>
                                          <p:spTgt spid="4"/>
                                        </p:tgtEl>
                                        <p:attrNameLst>
                                          <p:attrName>ppt_x</p:attrName>
                                        </p:attrNameLst>
                                      </p:cBhvr>
                                      <p:tavLst>
                                        <p:tav tm="0">
                                          <p:val>
                                            <p:strVal val="#ppt_x"/>
                                          </p:val>
                                        </p:tav>
                                        <p:tav tm="100000">
                                          <p:val>
                                            <p:strVal val="#ppt_x"/>
                                          </p:val>
                                        </p:tav>
                                      </p:tavLst>
                                    </p:anim>
                                    <p:anim calcmode="lin" valueType="num">
                                      <p:cBhvr>
                                        <p:cTn id="9" dur="5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anim calcmode="lin" valueType="num">
                                      <p:cBhvr>
                                        <p:cTn id="15" dur="500" fill="hold"/>
                                        <p:tgtEl>
                                          <p:spTgt spid="7"/>
                                        </p:tgtEl>
                                        <p:attrNameLst>
                                          <p:attrName>ppt_x</p:attrName>
                                        </p:attrNameLst>
                                      </p:cBhvr>
                                      <p:tavLst>
                                        <p:tav tm="0">
                                          <p:val>
                                            <p:strVal val="#ppt_x"/>
                                          </p:val>
                                        </p:tav>
                                        <p:tav tm="100000">
                                          <p:val>
                                            <p:strVal val="#ppt_x"/>
                                          </p:val>
                                        </p:tav>
                                      </p:tavLst>
                                    </p:anim>
                                    <p:anim calcmode="lin" valueType="num">
                                      <p:cBhvr>
                                        <p:cTn id="16" dur="500" fill="hold"/>
                                        <p:tgtEl>
                                          <p:spTgt spid="7"/>
                                        </p:tgtEl>
                                        <p:attrNameLst>
                                          <p:attrName>ppt_y</p:attrName>
                                        </p:attrNameLst>
                                      </p:cBhvr>
                                      <p:tavLst>
                                        <p:tav tm="0">
                                          <p:val>
                                            <p:strVal val="#ppt_y-.1"/>
                                          </p:val>
                                        </p:tav>
                                        <p:tav tm="100000">
                                          <p:val>
                                            <p:strVal val="#ppt_y"/>
                                          </p:val>
                                        </p:tav>
                                      </p:tavLst>
                                    </p:anim>
                                  </p:childTnLst>
                                </p:cTn>
                              </p:par>
                              <p:par>
                                <p:cTn id="17" presetID="47" presetClass="entr"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anim calcmode="lin" valueType="num">
                                      <p:cBhvr>
                                        <p:cTn id="20" dur="500" fill="hold"/>
                                        <p:tgtEl>
                                          <p:spTgt spid="5"/>
                                        </p:tgtEl>
                                        <p:attrNameLst>
                                          <p:attrName>ppt_x</p:attrName>
                                        </p:attrNameLst>
                                      </p:cBhvr>
                                      <p:tavLst>
                                        <p:tav tm="0">
                                          <p:val>
                                            <p:strVal val="#ppt_x"/>
                                          </p:val>
                                        </p:tav>
                                        <p:tav tm="100000">
                                          <p:val>
                                            <p:strVal val="#ppt_x"/>
                                          </p:val>
                                        </p:tav>
                                      </p:tavLst>
                                    </p:anim>
                                    <p:anim calcmode="lin" valueType="num">
                                      <p:cBhvr>
                                        <p:cTn id="21" dur="5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7" presetClass="entr" presetSubtype="0" fill="hold" nodeType="click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anim calcmode="lin" valueType="num">
                                      <p:cBhvr>
                                        <p:cTn id="27" dur="500" fill="hold"/>
                                        <p:tgtEl>
                                          <p:spTgt spid="10"/>
                                        </p:tgtEl>
                                        <p:attrNameLst>
                                          <p:attrName>ppt_x</p:attrName>
                                        </p:attrNameLst>
                                      </p:cBhvr>
                                      <p:tavLst>
                                        <p:tav tm="0">
                                          <p:val>
                                            <p:strVal val="#ppt_x"/>
                                          </p:val>
                                        </p:tav>
                                        <p:tav tm="100000">
                                          <p:val>
                                            <p:strVal val="#ppt_x"/>
                                          </p:val>
                                        </p:tav>
                                      </p:tavLst>
                                    </p:anim>
                                    <p:anim calcmode="lin" valueType="num">
                                      <p:cBhvr>
                                        <p:cTn id="28" dur="500" fill="hold"/>
                                        <p:tgtEl>
                                          <p:spTgt spid="10"/>
                                        </p:tgtEl>
                                        <p:attrNameLst>
                                          <p:attrName>ppt_y</p:attrName>
                                        </p:attrNameLst>
                                      </p:cBhvr>
                                      <p:tavLst>
                                        <p:tav tm="0">
                                          <p:val>
                                            <p:strVal val="#ppt_y-.1"/>
                                          </p:val>
                                        </p:tav>
                                        <p:tav tm="100000">
                                          <p:val>
                                            <p:strVal val="#ppt_y"/>
                                          </p:val>
                                        </p:tav>
                                      </p:tavLst>
                                    </p:anim>
                                  </p:childTnLst>
                                </p:cTn>
                              </p:par>
                              <p:par>
                                <p:cTn id="29" presetID="47" presetClass="entr" presetSubtype="0" fill="hold" grpId="0" nodeType="with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fade">
                                      <p:cBhvr>
                                        <p:cTn id="31" dur="500"/>
                                        <p:tgtEl>
                                          <p:spTgt spid="6"/>
                                        </p:tgtEl>
                                      </p:cBhvr>
                                    </p:animEffect>
                                    <p:anim calcmode="lin" valueType="num">
                                      <p:cBhvr>
                                        <p:cTn id="32" dur="500" fill="hold"/>
                                        <p:tgtEl>
                                          <p:spTgt spid="6"/>
                                        </p:tgtEl>
                                        <p:attrNameLst>
                                          <p:attrName>ppt_x</p:attrName>
                                        </p:attrNameLst>
                                      </p:cBhvr>
                                      <p:tavLst>
                                        <p:tav tm="0">
                                          <p:val>
                                            <p:strVal val="#ppt_x"/>
                                          </p:val>
                                        </p:tav>
                                        <p:tav tm="100000">
                                          <p:val>
                                            <p:strVal val="#ppt_x"/>
                                          </p:val>
                                        </p:tav>
                                      </p:tavLst>
                                    </p:anim>
                                    <p:anim calcmode="lin" valueType="num">
                                      <p:cBhvr>
                                        <p:cTn id="33" dur="5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i="1" dirty="0"/>
              <a:t>Example: E-mail Spam Filter</a:t>
            </a:r>
          </a:p>
        </p:txBody>
      </p:sp>
      <p:grpSp>
        <p:nvGrpSpPr>
          <p:cNvPr id="3" name="Group 2"/>
          <p:cNvGrpSpPr/>
          <p:nvPr/>
        </p:nvGrpSpPr>
        <p:grpSpPr>
          <a:xfrm>
            <a:off x="495300" y="1371600"/>
            <a:ext cx="2514600" cy="1943100"/>
            <a:chOff x="495300" y="1371600"/>
            <a:chExt cx="2514600" cy="1943100"/>
          </a:xfrm>
        </p:grpSpPr>
        <p:sp>
          <p:nvSpPr>
            <p:cNvPr id="18" name="Rectangle 17"/>
            <p:cNvSpPr/>
            <p:nvPr/>
          </p:nvSpPr>
          <p:spPr bwMode="auto">
            <a:xfrm>
              <a:off x="495300" y="1371600"/>
              <a:ext cx="2514600" cy="1943100"/>
            </a:xfrm>
            <a:prstGeom prst="rect">
              <a:avLst/>
            </a:prstGeom>
            <a:solidFill>
              <a:schemeClr val="bg1"/>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b="1" dirty="0">
                  <a:solidFill>
                    <a:schemeClr val="tx1"/>
                  </a:solidFill>
                  <a:ea typeface="Segoe UI" pitchFamily="34" charset="0"/>
                  <a:cs typeface="Segoe UI" pitchFamily="34" charset="0"/>
                </a:rPr>
                <a:t>E-mail 1</a:t>
              </a:r>
            </a:p>
            <a:p>
              <a:pPr algn="ctr" defTabSz="932472" fontAlgn="base">
                <a:lnSpc>
                  <a:spcPct val="90000"/>
                </a:lnSpc>
                <a:spcBef>
                  <a:spcPct val="0"/>
                </a:spcBef>
                <a:spcAft>
                  <a:spcPct val="0"/>
                </a:spcAft>
              </a:pPr>
              <a:r>
                <a:rPr lang="en-US" sz="2400" u="sng" dirty="0">
                  <a:solidFill>
                    <a:schemeClr val="tx1"/>
                  </a:solidFill>
                  <a:ea typeface="Segoe UI" pitchFamily="34" charset="0"/>
                  <a:cs typeface="Segoe UI" pitchFamily="34" charset="0"/>
                </a:rPr>
                <a:t>from</a:t>
              </a:r>
              <a:r>
                <a:rPr lang="en-US" sz="2400" dirty="0">
                  <a:solidFill>
                    <a:schemeClr val="tx1"/>
                  </a:solidFill>
                  <a:ea typeface="Segoe UI" pitchFamily="34" charset="0"/>
                  <a:cs typeface="Segoe UI" pitchFamily="34" charset="0"/>
                </a:rPr>
                <a:t>: scam.biz</a:t>
              </a:r>
            </a:p>
            <a:p>
              <a:pPr algn="ctr" defTabSz="932472" fontAlgn="base">
                <a:lnSpc>
                  <a:spcPct val="90000"/>
                </a:lnSpc>
                <a:spcBef>
                  <a:spcPct val="0"/>
                </a:spcBef>
                <a:spcAft>
                  <a:spcPct val="0"/>
                </a:spcAft>
              </a:pPr>
              <a:r>
                <a:rPr lang="en-US" sz="2400" u="sng" dirty="0" err="1">
                  <a:solidFill>
                    <a:schemeClr val="tx1"/>
                  </a:solidFill>
                  <a:ea typeface="Segoe UI" pitchFamily="34" charset="0"/>
                  <a:cs typeface="Segoe UI" pitchFamily="34" charset="0"/>
                </a:rPr>
                <a:t>msg</a:t>
              </a:r>
              <a:r>
                <a:rPr lang="en-US" sz="2400" dirty="0">
                  <a:solidFill>
                    <a:schemeClr val="tx1"/>
                  </a:solidFill>
                  <a:ea typeface="Segoe UI" pitchFamily="34" charset="0"/>
                  <a:cs typeface="Segoe UI" pitchFamily="34" charset="0"/>
                </a:rPr>
                <a:t>: </a:t>
              </a:r>
              <a:r>
                <a:rPr lang="en-US" sz="2400" dirty="0" err="1">
                  <a:solidFill>
                    <a:schemeClr val="tx1"/>
                  </a:solidFill>
                  <a:ea typeface="Segoe UI" pitchFamily="34" charset="0"/>
                  <a:cs typeface="Segoe UI" pitchFamily="34" charset="0"/>
                </a:rPr>
                <a:t>Helo</a:t>
              </a:r>
              <a:r>
                <a:rPr lang="en-US" sz="2400" dirty="0">
                  <a:solidFill>
                    <a:schemeClr val="tx1"/>
                  </a:solidFill>
                  <a:ea typeface="Segoe UI" pitchFamily="34" charset="0"/>
                  <a:cs typeface="Segoe UI" pitchFamily="34" charset="0"/>
                </a:rPr>
                <a:t>, …</a:t>
              </a:r>
            </a:p>
          </p:txBody>
        </p:sp>
        <p:pic>
          <p:nvPicPr>
            <p:cNvPr id="2050" name="Picture 2" descr="R6Tracker - SPAM.DFA - Rainbow Six Siege Player Stats"/>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1295400" y="2628900"/>
              <a:ext cx="685800" cy="6858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 name="Group 4"/>
          <p:cNvGrpSpPr/>
          <p:nvPr/>
        </p:nvGrpSpPr>
        <p:grpSpPr>
          <a:xfrm>
            <a:off x="3095984" y="1371600"/>
            <a:ext cx="2651748" cy="1943100"/>
            <a:chOff x="3095984" y="1371600"/>
            <a:chExt cx="2651748" cy="1943100"/>
          </a:xfrm>
        </p:grpSpPr>
        <p:sp>
          <p:nvSpPr>
            <p:cNvPr id="20" name="Rectangle 19"/>
            <p:cNvSpPr/>
            <p:nvPr/>
          </p:nvSpPr>
          <p:spPr bwMode="auto">
            <a:xfrm>
              <a:off x="3095984" y="1371600"/>
              <a:ext cx="2651748" cy="1943100"/>
            </a:xfrm>
            <a:prstGeom prst="rect">
              <a:avLst/>
            </a:prstGeom>
            <a:solidFill>
              <a:schemeClr val="bg1"/>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b="1" dirty="0">
                  <a:solidFill>
                    <a:schemeClr val="tx1"/>
                  </a:solidFill>
                  <a:ea typeface="Segoe UI" pitchFamily="34" charset="0"/>
                  <a:cs typeface="Segoe UI" pitchFamily="34" charset="0"/>
                </a:rPr>
                <a:t>E-mail 2</a:t>
              </a:r>
            </a:p>
            <a:p>
              <a:pPr algn="ctr" defTabSz="932472" fontAlgn="base">
                <a:lnSpc>
                  <a:spcPct val="90000"/>
                </a:lnSpc>
                <a:spcBef>
                  <a:spcPct val="0"/>
                </a:spcBef>
                <a:spcAft>
                  <a:spcPct val="0"/>
                </a:spcAft>
              </a:pPr>
              <a:r>
                <a:rPr lang="en-US" sz="2400" u="sng" dirty="0">
                  <a:solidFill>
                    <a:schemeClr val="tx1"/>
                  </a:solidFill>
                  <a:ea typeface="Segoe UI" pitchFamily="34" charset="0"/>
                  <a:cs typeface="Segoe UI" pitchFamily="34" charset="0"/>
                </a:rPr>
                <a:t>from</a:t>
              </a:r>
              <a:r>
                <a:rPr lang="en-US" sz="2400" dirty="0">
                  <a:solidFill>
                    <a:schemeClr val="tx1"/>
                  </a:solidFill>
                  <a:ea typeface="Segoe UI" pitchFamily="34" charset="0"/>
                  <a:cs typeface="Segoe UI" pitchFamily="34" charset="0"/>
                </a:rPr>
                <a:t>: gmail.com</a:t>
              </a:r>
            </a:p>
            <a:p>
              <a:pPr algn="ctr" defTabSz="932472" fontAlgn="base">
                <a:lnSpc>
                  <a:spcPct val="90000"/>
                </a:lnSpc>
                <a:spcBef>
                  <a:spcPct val="0"/>
                </a:spcBef>
                <a:spcAft>
                  <a:spcPct val="0"/>
                </a:spcAft>
              </a:pPr>
              <a:r>
                <a:rPr lang="en-US" sz="2400" u="sng" dirty="0" err="1">
                  <a:solidFill>
                    <a:schemeClr val="tx1"/>
                  </a:solidFill>
                  <a:ea typeface="Segoe UI" pitchFamily="34" charset="0"/>
                  <a:cs typeface="Segoe UI" pitchFamily="34" charset="0"/>
                </a:rPr>
                <a:t>msg</a:t>
              </a:r>
              <a:r>
                <a:rPr lang="en-US" sz="2400" dirty="0">
                  <a:solidFill>
                    <a:schemeClr val="tx1"/>
                  </a:solidFill>
                  <a:ea typeface="Segoe UI" pitchFamily="34" charset="0"/>
                  <a:cs typeface="Segoe UI" pitchFamily="34" charset="0"/>
                </a:rPr>
                <a:t>: Hi Sam, …</a:t>
              </a:r>
            </a:p>
          </p:txBody>
        </p:sp>
        <p:grpSp>
          <p:nvGrpSpPr>
            <p:cNvPr id="21" name="Group 20"/>
            <p:cNvGrpSpPr/>
            <p:nvPr/>
          </p:nvGrpSpPr>
          <p:grpSpPr>
            <a:xfrm>
              <a:off x="4021808" y="2563204"/>
              <a:ext cx="800100" cy="685800"/>
              <a:chOff x="2438400" y="2057399"/>
              <a:chExt cx="1257300" cy="1064343"/>
            </a:xfrm>
          </p:grpSpPr>
          <p:grpSp>
            <p:nvGrpSpPr>
              <p:cNvPr id="22" name="Group 21"/>
              <p:cNvGrpSpPr/>
              <p:nvPr/>
            </p:nvGrpSpPr>
            <p:grpSpPr>
              <a:xfrm>
                <a:off x="2438400" y="2057399"/>
                <a:ext cx="1257300" cy="1064343"/>
                <a:chOff x="2438400" y="2057399"/>
                <a:chExt cx="1257300" cy="1064343"/>
              </a:xfrm>
            </p:grpSpPr>
            <p:pic>
              <p:nvPicPr>
                <p:cNvPr id="24" name="Picture 2" descr="R6Tracker - SPAM.DFA - Rainbow Six Siege Player Stats"/>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2552700" y="2093042"/>
                  <a:ext cx="1028700" cy="1028700"/>
                </a:xfrm>
                <a:prstGeom prst="rect">
                  <a:avLst/>
                </a:prstGeom>
                <a:noFill/>
                <a:extLst>
                  <a:ext uri="{909E8E84-426E-40DD-AFC4-6F175D3DCCD1}">
                    <a14:hiddenFill xmlns:a14="http://schemas.microsoft.com/office/drawing/2010/main">
                      <a:solidFill>
                        <a:srgbClr val="FFFFFF"/>
                      </a:solidFill>
                    </a14:hiddenFill>
                  </a:ext>
                </a:extLst>
              </p:spPr>
            </p:pic>
            <p:sp>
              <p:nvSpPr>
                <p:cNvPr id="25" name="Oval 24"/>
                <p:cNvSpPr/>
                <p:nvPr/>
              </p:nvSpPr>
              <p:spPr bwMode="auto">
                <a:xfrm>
                  <a:off x="2438400" y="2057399"/>
                  <a:ext cx="1257300" cy="1064343"/>
                </a:xfrm>
                <a:prstGeom prst="ellipse">
                  <a:avLst/>
                </a:prstGeom>
                <a:noFill/>
                <a:ln w="127000">
                  <a:solidFill>
                    <a:srgbClr val="FF0000"/>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cxnSp>
            <p:nvCxnSpPr>
              <p:cNvPr id="23" name="Straight Connector 22"/>
              <p:cNvCxnSpPr>
                <a:stCxn id="25" idx="3"/>
                <a:endCxn id="25" idx="7"/>
              </p:cNvCxnSpPr>
              <p:nvPr/>
            </p:nvCxnSpPr>
            <p:spPr>
              <a:xfrm flipV="1">
                <a:off x="2622527" y="2213268"/>
                <a:ext cx="889046" cy="752605"/>
              </a:xfrm>
              <a:prstGeom prst="line">
                <a:avLst/>
              </a:prstGeom>
              <a:ln w="127000">
                <a:solidFill>
                  <a:srgbClr val="FF0000"/>
                </a:solidFill>
                <a:miter lim="800000"/>
                <a:headEnd type="none"/>
                <a:tailEnd type="none"/>
              </a:ln>
            </p:spPr>
            <p:style>
              <a:lnRef idx="1">
                <a:schemeClr val="dk1"/>
              </a:lnRef>
              <a:fillRef idx="0">
                <a:schemeClr val="dk1"/>
              </a:fillRef>
              <a:effectRef idx="0">
                <a:schemeClr val="dk1"/>
              </a:effectRef>
              <a:fontRef idx="minor">
                <a:schemeClr val="tx1"/>
              </a:fontRef>
            </p:style>
          </p:cxnSp>
        </p:grpSp>
      </p:grpSp>
      <p:grpSp>
        <p:nvGrpSpPr>
          <p:cNvPr id="6" name="Group 5"/>
          <p:cNvGrpSpPr/>
          <p:nvPr/>
        </p:nvGrpSpPr>
        <p:grpSpPr>
          <a:xfrm>
            <a:off x="5836747" y="1371600"/>
            <a:ext cx="2524544" cy="1943100"/>
            <a:chOff x="5836747" y="1371600"/>
            <a:chExt cx="2524544" cy="1943100"/>
          </a:xfrm>
        </p:grpSpPr>
        <p:sp>
          <p:nvSpPr>
            <p:cNvPr id="26" name="Rectangle 25"/>
            <p:cNvSpPr/>
            <p:nvPr/>
          </p:nvSpPr>
          <p:spPr bwMode="auto">
            <a:xfrm>
              <a:off x="5836747" y="1371600"/>
              <a:ext cx="2524544" cy="1943100"/>
            </a:xfrm>
            <a:prstGeom prst="rect">
              <a:avLst/>
            </a:prstGeom>
            <a:solidFill>
              <a:schemeClr val="bg1"/>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b="1" dirty="0">
                  <a:solidFill>
                    <a:schemeClr val="tx1"/>
                  </a:solidFill>
                  <a:ea typeface="Segoe UI" pitchFamily="34" charset="0"/>
                  <a:cs typeface="Segoe UI" pitchFamily="34" charset="0"/>
                </a:rPr>
                <a:t>E-mail 3</a:t>
              </a:r>
            </a:p>
            <a:p>
              <a:pPr algn="ctr" defTabSz="932472" fontAlgn="base">
                <a:lnSpc>
                  <a:spcPct val="90000"/>
                </a:lnSpc>
                <a:spcBef>
                  <a:spcPct val="0"/>
                </a:spcBef>
                <a:spcAft>
                  <a:spcPct val="0"/>
                </a:spcAft>
              </a:pPr>
              <a:r>
                <a:rPr lang="en-US" sz="2400" u="sng" dirty="0">
                  <a:solidFill>
                    <a:schemeClr val="tx1"/>
                  </a:solidFill>
                  <a:ea typeface="Segoe UI" pitchFamily="34" charset="0"/>
                  <a:cs typeface="Segoe UI" pitchFamily="34" charset="0"/>
                </a:rPr>
                <a:t>from</a:t>
              </a:r>
              <a:r>
                <a:rPr lang="en-US" sz="2400" dirty="0">
                  <a:solidFill>
                    <a:schemeClr val="tx1"/>
                  </a:solidFill>
                  <a:ea typeface="Segoe UI" pitchFamily="34" charset="0"/>
                  <a:cs typeface="Segoe UI" pitchFamily="34" charset="0"/>
                </a:rPr>
                <a:t>: yahoo.biz</a:t>
              </a:r>
            </a:p>
            <a:p>
              <a:pPr algn="ctr" defTabSz="932472" fontAlgn="base">
                <a:lnSpc>
                  <a:spcPct val="90000"/>
                </a:lnSpc>
                <a:spcBef>
                  <a:spcPct val="0"/>
                </a:spcBef>
                <a:spcAft>
                  <a:spcPct val="0"/>
                </a:spcAft>
              </a:pPr>
              <a:r>
                <a:rPr lang="en-US" sz="2400" u="sng" dirty="0" err="1">
                  <a:solidFill>
                    <a:schemeClr val="tx1"/>
                  </a:solidFill>
                  <a:ea typeface="Segoe UI" pitchFamily="34" charset="0"/>
                  <a:cs typeface="Segoe UI" pitchFamily="34" charset="0"/>
                </a:rPr>
                <a:t>msg</a:t>
              </a:r>
              <a:r>
                <a:rPr lang="en-US" sz="2400" dirty="0">
                  <a:solidFill>
                    <a:schemeClr val="tx1"/>
                  </a:solidFill>
                  <a:ea typeface="Segoe UI" pitchFamily="34" charset="0"/>
                  <a:cs typeface="Segoe UI" pitchFamily="34" charset="0"/>
                </a:rPr>
                <a:t>: Hi </a:t>
              </a:r>
              <a:r>
                <a:rPr lang="en-US" sz="2400" dirty="0" err="1">
                  <a:solidFill>
                    <a:schemeClr val="tx1"/>
                  </a:solidFill>
                  <a:ea typeface="Segoe UI" pitchFamily="34" charset="0"/>
                  <a:cs typeface="Segoe UI" pitchFamily="34" charset="0"/>
                </a:rPr>
                <a:t>thre</a:t>
              </a:r>
              <a:r>
                <a:rPr lang="en-US" sz="2400" dirty="0">
                  <a:solidFill>
                    <a:schemeClr val="tx1"/>
                  </a:solidFill>
                  <a:ea typeface="Segoe UI" pitchFamily="34" charset="0"/>
                  <a:cs typeface="Segoe UI" pitchFamily="34" charset="0"/>
                </a:rPr>
                <a:t>, …</a:t>
              </a:r>
            </a:p>
          </p:txBody>
        </p:sp>
        <p:pic>
          <p:nvPicPr>
            <p:cNvPr id="27" name="Picture 2" descr="R6Tracker - SPAM.DFA - Rainbow Six Siege Player Stats"/>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6756119" y="2606470"/>
              <a:ext cx="685800" cy="685800"/>
            </a:xfrm>
            <a:prstGeom prst="rect">
              <a:avLst/>
            </a:prstGeom>
            <a:noFill/>
            <a:extLst>
              <a:ext uri="{909E8E84-426E-40DD-AFC4-6F175D3DCCD1}">
                <a14:hiddenFill xmlns:a14="http://schemas.microsoft.com/office/drawing/2010/main">
                  <a:solidFill>
                    <a:srgbClr val="FFFFFF"/>
                  </a:solidFill>
                </a14:hiddenFill>
              </a:ext>
            </a:extLst>
          </p:spPr>
        </p:pic>
      </p:grpSp>
      <p:sp>
        <p:nvSpPr>
          <p:cNvPr id="19" name="Rectangle 18"/>
          <p:cNvSpPr/>
          <p:nvPr/>
        </p:nvSpPr>
        <p:spPr bwMode="auto">
          <a:xfrm>
            <a:off x="495300" y="3771900"/>
            <a:ext cx="4108655" cy="2400300"/>
          </a:xfrm>
          <a:prstGeom prst="rect">
            <a:avLst/>
          </a:prstGeom>
          <a:solidFill>
            <a:schemeClr val="tx1"/>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3200" b="1" dirty="0">
                <a:gradFill>
                  <a:gsLst>
                    <a:gs pos="0">
                      <a:srgbClr val="FFFFFF"/>
                    </a:gs>
                    <a:gs pos="100000">
                      <a:srgbClr val="FFFFFF"/>
                    </a:gs>
                  </a:gsLst>
                  <a:lin ang="5400000" scaled="0"/>
                </a:gradFill>
                <a:ea typeface="Segoe UI" pitchFamily="34" charset="0"/>
                <a:cs typeface="Segoe UI" pitchFamily="34" charset="0"/>
              </a:rPr>
              <a:t>What are the rules for SPAM?</a:t>
            </a:r>
          </a:p>
          <a:p>
            <a:pPr algn="ctr" defTabSz="932472" fontAlgn="base">
              <a:lnSpc>
                <a:spcPct val="90000"/>
              </a:lnSpc>
              <a:spcBef>
                <a:spcPct val="0"/>
              </a:spcBef>
              <a:spcAft>
                <a:spcPct val="0"/>
              </a:spcAft>
            </a:pPr>
            <a:endParaRPr lang="en-US" sz="2800" b="1"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en-US" sz="2800" b="1" dirty="0">
                <a:solidFill>
                  <a:schemeClr val="accent1">
                    <a:lumMod val="60000"/>
                    <a:lumOff val="40000"/>
                  </a:schemeClr>
                </a:solidFill>
                <a:ea typeface="Segoe UI" pitchFamily="34" charset="0"/>
                <a:cs typeface="Segoe UI" pitchFamily="34" charset="0"/>
              </a:rPr>
              <a:t>.biz</a:t>
            </a:r>
            <a:r>
              <a:rPr lang="en-US" sz="2800" dirty="0">
                <a:solidFill>
                  <a:schemeClr val="accent1">
                    <a:lumMod val="60000"/>
                    <a:lumOff val="40000"/>
                  </a:schemeClr>
                </a:solidFill>
                <a:ea typeface="Segoe UI" pitchFamily="34" charset="0"/>
                <a:cs typeface="Segoe UI" pitchFamily="34" charset="0"/>
              </a:rPr>
              <a:t> </a:t>
            </a:r>
            <a:r>
              <a:rPr lang="en-US" sz="2800" dirty="0">
                <a:gradFill>
                  <a:gsLst>
                    <a:gs pos="0">
                      <a:srgbClr val="FFFFFF"/>
                    </a:gs>
                    <a:gs pos="100000">
                      <a:srgbClr val="FFFFFF"/>
                    </a:gs>
                  </a:gsLst>
                  <a:lin ang="5400000" scaled="0"/>
                </a:gradFill>
                <a:ea typeface="Segoe UI" pitchFamily="34" charset="0"/>
                <a:cs typeface="Segoe UI" pitchFamily="34" charset="0"/>
              </a:rPr>
              <a:t>e-mail addresses and </a:t>
            </a:r>
            <a:r>
              <a:rPr lang="en-US" sz="2800" b="1" dirty="0">
                <a:solidFill>
                  <a:schemeClr val="accent1">
                    <a:lumMod val="60000"/>
                    <a:lumOff val="40000"/>
                  </a:schemeClr>
                </a:solidFill>
                <a:ea typeface="Segoe UI" pitchFamily="34" charset="0"/>
                <a:cs typeface="Segoe UI" pitchFamily="34" charset="0"/>
              </a:rPr>
              <a:t>misspellings</a:t>
            </a:r>
            <a:endParaRPr lang="en-US" sz="2800" dirty="0">
              <a:solidFill>
                <a:schemeClr val="accent1">
                  <a:lumMod val="60000"/>
                  <a:lumOff val="40000"/>
                </a:schemeClr>
              </a:solidFill>
              <a:ea typeface="Segoe UI" pitchFamily="34" charset="0"/>
              <a:cs typeface="Segoe UI" pitchFamily="34" charset="0"/>
            </a:endParaRPr>
          </a:p>
        </p:txBody>
      </p:sp>
      <p:sp>
        <p:nvSpPr>
          <p:cNvPr id="30" name="Rectangle 29"/>
          <p:cNvSpPr/>
          <p:nvPr/>
        </p:nvSpPr>
        <p:spPr bwMode="auto">
          <a:xfrm>
            <a:off x="4941883" y="3771900"/>
            <a:ext cx="3897317" cy="2400300"/>
          </a:xfrm>
          <a:prstGeom prst="rect">
            <a:avLst/>
          </a:prstGeom>
          <a:solidFill>
            <a:schemeClr val="bg1"/>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b="1" dirty="0">
                <a:solidFill>
                  <a:schemeClr val="tx1"/>
                </a:solidFill>
                <a:ea typeface="Segoe UI" pitchFamily="34" charset="0"/>
                <a:cs typeface="Segoe UI" pitchFamily="34" charset="0"/>
              </a:rPr>
              <a:t>E-mail 49,242</a:t>
            </a:r>
          </a:p>
          <a:p>
            <a:pPr algn="ctr" defTabSz="932472" fontAlgn="base">
              <a:lnSpc>
                <a:spcPct val="90000"/>
              </a:lnSpc>
              <a:spcBef>
                <a:spcPct val="0"/>
              </a:spcBef>
              <a:spcAft>
                <a:spcPct val="0"/>
              </a:spcAft>
            </a:pPr>
            <a:r>
              <a:rPr lang="en-US" sz="2400" u="sng" dirty="0">
                <a:solidFill>
                  <a:schemeClr val="tx1"/>
                </a:solidFill>
                <a:ea typeface="Segoe UI" pitchFamily="34" charset="0"/>
                <a:cs typeface="Segoe UI" pitchFamily="34" charset="0"/>
              </a:rPr>
              <a:t>from</a:t>
            </a:r>
            <a:r>
              <a:rPr lang="en-US" sz="2400" dirty="0">
                <a:solidFill>
                  <a:schemeClr val="tx1"/>
                </a:solidFill>
                <a:ea typeface="Segoe UI" pitchFamily="34" charset="0"/>
                <a:cs typeface="Segoe UI" pitchFamily="34" charset="0"/>
              </a:rPr>
              <a:t>: yahoo.com </a:t>
            </a:r>
          </a:p>
          <a:p>
            <a:pPr algn="ctr" defTabSz="932472" fontAlgn="base">
              <a:lnSpc>
                <a:spcPct val="90000"/>
              </a:lnSpc>
              <a:spcBef>
                <a:spcPct val="0"/>
              </a:spcBef>
              <a:spcAft>
                <a:spcPct val="0"/>
              </a:spcAft>
            </a:pPr>
            <a:r>
              <a:rPr lang="en-US" sz="2400" u="sng" dirty="0" err="1">
                <a:solidFill>
                  <a:schemeClr val="tx1"/>
                </a:solidFill>
                <a:ea typeface="Segoe UI" pitchFamily="34" charset="0"/>
                <a:cs typeface="Segoe UI" pitchFamily="34" charset="0"/>
              </a:rPr>
              <a:t>msg</a:t>
            </a:r>
            <a:r>
              <a:rPr lang="en-US" sz="2400" dirty="0">
                <a:solidFill>
                  <a:schemeClr val="tx1"/>
                </a:solidFill>
                <a:ea typeface="Segoe UI" pitchFamily="34" charset="0"/>
                <a:cs typeface="Segoe UI" pitchFamily="34" charset="0"/>
              </a:rPr>
              <a:t>: Good morning, ….</a:t>
            </a:r>
          </a:p>
        </p:txBody>
      </p:sp>
      <p:grpSp>
        <p:nvGrpSpPr>
          <p:cNvPr id="2048" name="Group 2047"/>
          <p:cNvGrpSpPr/>
          <p:nvPr/>
        </p:nvGrpSpPr>
        <p:grpSpPr>
          <a:xfrm>
            <a:off x="6328244" y="5029200"/>
            <a:ext cx="1124593" cy="794064"/>
            <a:chOff x="6228707" y="5138721"/>
            <a:chExt cx="1124593" cy="794064"/>
          </a:xfrm>
        </p:grpSpPr>
        <p:pic>
          <p:nvPicPr>
            <p:cNvPr id="31" name="Picture 2" descr="R6Tracker - SPAM.DFA - Rainbow Six Siege Player Stats"/>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6228707" y="5246985"/>
              <a:ext cx="685800" cy="685800"/>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p:cNvSpPr txBox="1"/>
            <p:nvPr/>
          </p:nvSpPr>
          <p:spPr>
            <a:xfrm>
              <a:off x="6781800" y="5138721"/>
              <a:ext cx="571500" cy="794064"/>
            </a:xfrm>
            <a:prstGeom prst="rect">
              <a:avLst/>
            </a:prstGeom>
            <a:noFill/>
          </p:spPr>
          <p:txBody>
            <a:bodyPr wrap="square" lIns="182880" tIns="146304" rIns="182880" bIns="146304" rtlCol="0">
              <a:spAutoFit/>
            </a:bodyPr>
            <a:lstStyle/>
            <a:p>
              <a:pPr>
                <a:lnSpc>
                  <a:spcPct val="90000"/>
                </a:lnSpc>
                <a:spcAft>
                  <a:spcPts val="600"/>
                </a:spcAft>
              </a:pPr>
              <a:r>
                <a:rPr lang="en-US" sz="3600" b="1" dirty="0">
                  <a:gradFill>
                    <a:gsLst>
                      <a:gs pos="2917">
                        <a:schemeClr val="tx1"/>
                      </a:gs>
                      <a:gs pos="30000">
                        <a:schemeClr val="tx1"/>
                      </a:gs>
                    </a:gsLst>
                    <a:lin ang="5400000" scaled="0"/>
                  </a:gradFill>
                </a:rPr>
                <a:t>?</a:t>
              </a:r>
            </a:p>
          </p:txBody>
        </p:sp>
      </p:grpSp>
      <p:grpSp>
        <p:nvGrpSpPr>
          <p:cNvPr id="2051" name="Group 2050"/>
          <p:cNvGrpSpPr/>
          <p:nvPr/>
        </p:nvGrpSpPr>
        <p:grpSpPr>
          <a:xfrm>
            <a:off x="9134168" y="3712266"/>
            <a:ext cx="2676831" cy="2688534"/>
            <a:chOff x="9134168" y="3712266"/>
            <a:chExt cx="2676831" cy="2688534"/>
          </a:xfrm>
        </p:grpSpPr>
        <p:pic>
          <p:nvPicPr>
            <p:cNvPr id="40" name="Picture 2" descr="R6Tracker - SPAM.DFA - Rainbow Six Siege Player Stat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69784" y="4050227"/>
              <a:ext cx="2174473" cy="2174473"/>
            </a:xfrm>
            <a:prstGeom prst="rect">
              <a:avLst/>
            </a:prstGeom>
            <a:noFill/>
            <a:extLst>
              <a:ext uri="{909E8E84-426E-40DD-AFC4-6F175D3DCCD1}">
                <a14:hiddenFill xmlns:a14="http://schemas.microsoft.com/office/drawing/2010/main">
                  <a:solidFill>
                    <a:srgbClr val="FFFFFF"/>
                  </a:solidFill>
                </a14:hiddenFill>
              </a:ext>
            </a:extLst>
          </p:spPr>
        </p:pic>
        <p:grpSp>
          <p:nvGrpSpPr>
            <p:cNvPr id="41" name="Group 40"/>
            <p:cNvGrpSpPr/>
            <p:nvPr/>
          </p:nvGrpSpPr>
          <p:grpSpPr>
            <a:xfrm>
              <a:off x="9134168" y="3712266"/>
              <a:ext cx="2676831" cy="2688534"/>
              <a:chOff x="2468819" y="2087101"/>
              <a:chExt cx="1226881" cy="1034641"/>
            </a:xfrm>
          </p:grpSpPr>
          <p:sp>
            <p:nvSpPr>
              <p:cNvPr id="45" name="Oval 44"/>
              <p:cNvSpPr/>
              <p:nvPr/>
            </p:nvSpPr>
            <p:spPr bwMode="auto">
              <a:xfrm>
                <a:off x="2468819" y="2087101"/>
                <a:ext cx="1226881" cy="1034641"/>
              </a:xfrm>
              <a:prstGeom prst="ellipse">
                <a:avLst/>
              </a:prstGeom>
              <a:noFill/>
              <a:ln w="254000">
                <a:solidFill>
                  <a:srgbClr val="FF0000"/>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43" name="Straight Connector 42"/>
              <p:cNvCxnSpPr>
                <a:stCxn id="45" idx="3"/>
                <a:endCxn id="45" idx="7"/>
              </p:cNvCxnSpPr>
              <p:nvPr/>
            </p:nvCxnSpPr>
            <p:spPr>
              <a:xfrm flipV="1">
                <a:off x="2648492" y="2238620"/>
                <a:ext cx="867536" cy="731602"/>
              </a:xfrm>
              <a:prstGeom prst="line">
                <a:avLst/>
              </a:prstGeom>
              <a:ln w="254000">
                <a:solidFill>
                  <a:srgbClr val="FF0000"/>
                </a:solidFill>
                <a:miter lim="800000"/>
                <a:headEnd type="none"/>
                <a:tailEnd type="none"/>
              </a:ln>
            </p:spPr>
            <p:style>
              <a:lnRef idx="1">
                <a:schemeClr val="dk1"/>
              </a:lnRef>
              <a:fillRef idx="0">
                <a:schemeClr val="dk1"/>
              </a:fillRef>
              <a:effectRef idx="0">
                <a:schemeClr val="dk1"/>
              </a:effectRef>
              <a:fontRef idx="minor">
                <a:schemeClr val="tx1"/>
              </a:fontRef>
            </p:style>
          </p:cxnSp>
        </p:grpSp>
      </p:grpSp>
      <p:grpSp>
        <p:nvGrpSpPr>
          <p:cNvPr id="8" name="Group 7"/>
          <p:cNvGrpSpPr/>
          <p:nvPr/>
        </p:nvGrpSpPr>
        <p:grpSpPr>
          <a:xfrm>
            <a:off x="8361291" y="1371600"/>
            <a:ext cx="3449709" cy="1943100"/>
            <a:chOff x="8361291" y="1371600"/>
            <a:chExt cx="3449709" cy="1943100"/>
          </a:xfrm>
        </p:grpSpPr>
        <p:sp>
          <p:nvSpPr>
            <p:cNvPr id="28" name="Rectangle 27"/>
            <p:cNvSpPr/>
            <p:nvPr/>
          </p:nvSpPr>
          <p:spPr bwMode="auto">
            <a:xfrm>
              <a:off x="9410700" y="1371600"/>
              <a:ext cx="2400300" cy="1943100"/>
            </a:xfrm>
            <a:prstGeom prst="rect">
              <a:avLst/>
            </a:prstGeom>
            <a:solidFill>
              <a:schemeClr val="bg1"/>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b="1" dirty="0">
                  <a:solidFill>
                    <a:schemeClr val="tx1"/>
                  </a:solidFill>
                  <a:ea typeface="Segoe UI" pitchFamily="34" charset="0"/>
                  <a:cs typeface="Segoe UI" pitchFamily="34" charset="0"/>
                </a:rPr>
                <a:t>E-mail 49,241</a:t>
              </a:r>
            </a:p>
            <a:p>
              <a:pPr algn="ctr" defTabSz="932472" fontAlgn="base">
                <a:lnSpc>
                  <a:spcPct val="90000"/>
                </a:lnSpc>
                <a:spcBef>
                  <a:spcPct val="0"/>
                </a:spcBef>
                <a:spcAft>
                  <a:spcPct val="0"/>
                </a:spcAft>
              </a:pPr>
              <a:r>
                <a:rPr lang="en-US" sz="2400" u="sng" dirty="0">
                  <a:solidFill>
                    <a:schemeClr val="tx1"/>
                  </a:solidFill>
                  <a:ea typeface="Segoe UI" pitchFamily="34" charset="0"/>
                  <a:cs typeface="Segoe UI" pitchFamily="34" charset="0"/>
                </a:rPr>
                <a:t>from</a:t>
              </a:r>
              <a:r>
                <a:rPr lang="en-US" sz="2400" dirty="0">
                  <a:solidFill>
                    <a:schemeClr val="tx1"/>
                  </a:solidFill>
                  <a:ea typeface="Segoe UI" pitchFamily="34" charset="0"/>
                  <a:cs typeface="Segoe UI" pitchFamily="34" charset="0"/>
                </a:rPr>
                <a:t>: mail.com </a:t>
              </a:r>
            </a:p>
            <a:p>
              <a:pPr algn="ctr" defTabSz="932472" fontAlgn="base">
                <a:lnSpc>
                  <a:spcPct val="90000"/>
                </a:lnSpc>
                <a:spcBef>
                  <a:spcPct val="0"/>
                </a:spcBef>
                <a:spcAft>
                  <a:spcPct val="0"/>
                </a:spcAft>
              </a:pPr>
              <a:r>
                <a:rPr lang="en-US" sz="2400" u="sng" dirty="0" err="1">
                  <a:solidFill>
                    <a:schemeClr val="tx1"/>
                  </a:solidFill>
                  <a:ea typeface="Segoe UI" pitchFamily="34" charset="0"/>
                  <a:cs typeface="Segoe UI" pitchFamily="34" charset="0"/>
                </a:rPr>
                <a:t>msg</a:t>
              </a:r>
              <a:r>
                <a:rPr lang="en-US" sz="2400" dirty="0">
                  <a:solidFill>
                    <a:schemeClr val="tx1"/>
                  </a:solidFill>
                  <a:ea typeface="Segoe UI" pitchFamily="34" charset="0"/>
                  <a:cs typeface="Segoe UI" pitchFamily="34" charset="0"/>
                </a:rPr>
                <a:t>: Hello, …</a:t>
              </a:r>
            </a:p>
          </p:txBody>
        </p:sp>
        <p:grpSp>
          <p:nvGrpSpPr>
            <p:cNvPr id="17" name="Group 16"/>
            <p:cNvGrpSpPr/>
            <p:nvPr/>
          </p:nvGrpSpPr>
          <p:grpSpPr>
            <a:xfrm>
              <a:off x="10210800" y="2539852"/>
              <a:ext cx="800100" cy="685800"/>
              <a:chOff x="2438400" y="2057399"/>
              <a:chExt cx="1257300" cy="1064343"/>
            </a:xfrm>
          </p:grpSpPr>
          <p:grpSp>
            <p:nvGrpSpPr>
              <p:cNvPr id="16" name="Group 15"/>
              <p:cNvGrpSpPr/>
              <p:nvPr/>
            </p:nvGrpSpPr>
            <p:grpSpPr>
              <a:xfrm>
                <a:off x="2438400" y="2057399"/>
                <a:ext cx="1257300" cy="1064343"/>
                <a:chOff x="2438400" y="2057399"/>
                <a:chExt cx="1257300" cy="1064343"/>
              </a:xfrm>
            </p:grpSpPr>
            <p:pic>
              <p:nvPicPr>
                <p:cNvPr id="10" name="Picture 2" descr="R6Tracker - SPAM.DFA - Rainbow Six Siege Player Stats"/>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2552700" y="2093042"/>
                  <a:ext cx="1028700" cy="1028700"/>
                </a:xfrm>
                <a:prstGeom prst="rect">
                  <a:avLst/>
                </a:prstGeom>
                <a:noFill/>
                <a:extLst>
                  <a:ext uri="{909E8E84-426E-40DD-AFC4-6F175D3DCCD1}">
                    <a14:hiddenFill xmlns:a14="http://schemas.microsoft.com/office/drawing/2010/main">
                      <a:solidFill>
                        <a:srgbClr val="FFFFFF"/>
                      </a:solidFill>
                    </a14:hiddenFill>
                  </a:ext>
                </a:extLst>
              </p:spPr>
            </p:pic>
            <p:sp>
              <p:nvSpPr>
                <p:cNvPr id="4" name="Oval 3"/>
                <p:cNvSpPr/>
                <p:nvPr/>
              </p:nvSpPr>
              <p:spPr bwMode="auto">
                <a:xfrm>
                  <a:off x="2438400" y="2057399"/>
                  <a:ext cx="1257300" cy="1064343"/>
                </a:xfrm>
                <a:prstGeom prst="ellipse">
                  <a:avLst/>
                </a:prstGeom>
                <a:noFill/>
                <a:ln w="127000">
                  <a:solidFill>
                    <a:srgbClr val="FF0000"/>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cxnSp>
            <p:nvCxnSpPr>
              <p:cNvPr id="7" name="Straight Connector 6"/>
              <p:cNvCxnSpPr>
                <a:stCxn id="4" idx="3"/>
                <a:endCxn id="4" idx="7"/>
              </p:cNvCxnSpPr>
              <p:nvPr/>
            </p:nvCxnSpPr>
            <p:spPr>
              <a:xfrm flipV="1">
                <a:off x="2622527" y="2213268"/>
                <a:ext cx="889046" cy="752605"/>
              </a:xfrm>
              <a:prstGeom prst="line">
                <a:avLst/>
              </a:prstGeom>
              <a:ln w="127000">
                <a:solidFill>
                  <a:srgbClr val="FF0000"/>
                </a:solidFill>
                <a:miter lim="800000"/>
                <a:headEnd type="none"/>
                <a:tailEnd type="none"/>
              </a:ln>
            </p:spPr>
            <p:style>
              <a:lnRef idx="1">
                <a:schemeClr val="dk1"/>
              </a:lnRef>
              <a:fillRef idx="0">
                <a:schemeClr val="dk1"/>
              </a:fillRef>
              <a:effectRef idx="0">
                <a:schemeClr val="dk1"/>
              </a:effectRef>
              <a:fontRef idx="minor">
                <a:schemeClr val="tx1"/>
              </a:fontRef>
            </p:style>
          </p:cxnSp>
        </p:grpSp>
        <p:sp>
          <p:nvSpPr>
            <p:cNvPr id="2052" name="TextBox 2051"/>
            <p:cNvSpPr txBox="1"/>
            <p:nvPr/>
          </p:nvSpPr>
          <p:spPr>
            <a:xfrm>
              <a:off x="8361291" y="2064488"/>
              <a:ext cx="1049409" cy="1043363"/>
            </a:xfrm>
            <a:prstGeom prst="rect">
              <a:avLst/>
            </a:prstGeom>
            <a:noFill/>
          </p:spPr>
          <p:txBody>
            <a:bodyPr wrap="square" lIns="182880" tIns="146304" rIns="182880" bIns="146304" rtlCol="0">
              <a:spAutoFit/>
            </a:bodyPr>
            <a:lstStyle/>
            <a:p>
              <a:pPr>
                <a:lnSpc>
                  <a:spcPct val="90000"/>
                </a:lnSpc>
                <a:spcAft>
                  <a:spcPts val="600"/>
                </a:spcAft>
              </a:pPr>
              <a:r>
                <a:rPr lang="en-US" sz="5400" b="1" dirty="0">
                  <a:gradFill>
                    <a:gsLst>
                      <a:gs pos="2917">
                        <a:schemeClr val="tx1"/>
                      </a:gs>
                      <a:gs pos="30000">
                        <a:schemeClr val="tx1"/>
                      </a:gs>
                    </a:gsLst>
                    <a:lin ang="5400000" scaled="0"/>
                  </a:gradFill>
                </a:rPr>
                <a:t>…</a:t>
              </a:r>
            </a:p>
          </p:txBody>
        </p:sp>
      </p:grpSp>
    </p:spTree>
    <p:extLst>
      <p:ext uri="{BB962C8B-B14F-4D97-AF65-F5344CB8AC3E}">
        <p14:creationId xmlns:p14="http://schemas.microsoft.com/office/powerpoint/2010/main" val="34433949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fade">
                                      <p:cBhvr>
                                        <p:cTn id="23" dur="500"/>
                                        <p:tgtEl>
                                          <p:spTgt spid="19"/>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9">
                                            <p:txEl>
                                              <p:pRg st="2" end="2"/>
                                            </p:txEl>
                                          </p:spTgt>
                                        </p:tgtEl>
                                        <p:attrNameLst>
                                          <p:attrName>style.visibility</p:attrName>
                                        </p:attrNameLst>
                                      </p:cBhvr>
                                      <p:to>
                                        <p:strVal val="visible"/>
                                      </p:to>
                                    </p:set>
                                    <p:animEffect transition="in" filter="fade">
                                      <p:cBhvr>
                                        <p:cTn id="28" dur="500"/>
                                        <p:tgtEl>
                                          <p:spTgt spid="19">
                                            <p:txEl>
                                              <p:pRg st="2" end="2"/>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30"/>
                                        </p:tgtEl>
                                        <p:attrNameLst>
                                          <p:attrName>style.visibility</p:attrName>
                                        </p:attrNameLst>
                                      </p:cBhvr>
                                      <p:to>
                                        <p:strVal val="visible"/>
                                      </p:to>
                                    </p:set>
                                    <p:animEffect transition="in" filter="fade">
                                      <p:cBhvr>
                                        <p:cTn id="33" dur="500"/>
                                        <p:tgtEl>
                                          <p:spTgt spid="30"/>
                                        </p:tgtEl>
                                      </p:cBhvr>
                                    </p:animEffect>
                                  </p:childTnLst>
                                </p:cTn>
                              </p:par>
                              <p:par>
                                <p:cTn id="34" presetID="10" presetClass="entr" presetSubtype="0" fill="hold" nodeType="withEffect">
                                  <p:stCondLst>
                                    <p:cond delay="0"/>
                                  </p:stCondLst>
                                  <p:childTnLst>
                                    <p:set>
                                      <p:cBhvr>
                                        <p:cTn id="35" dur="1" fill="hold">
                                          <p:stCondLst>
                                            <p:cond delay="0"/>
                                          </p:stCondLst>
                                        </p:cTn>
                                        <p:tgtEl>
                                          <p:spTgt spid="2048"/>
                                        </p:tgtEl>
                                        <p:attrNameLst>
                                          <p:attrName>style.visibility</p:attrName>
                                        </p:attrNameLst>
                                      </p:cBhvr>
                                      <p:to>
                                        <p:strVal val="visible"/>
                                      </p:to>
                                    </p:set>
                                    <p:animEffect transition="in" filter="fade">
                                      <p:cBhvr>
                                        <p:cTn id="36" dur="500"/>
                                        <p:tgtEl>
                                          <p:spTgt spid="2048"/>
                                        </p:tgtEl>
                                      </p:cBhvr>
                                    </p:animEffect>
                                  </p:childTnLst>
                                </p:cTn>
                              </p:par>
                            </p:childTnLst>
                          </p:cTn>
                        </p:par>
                      </p:childTnLst>
                    </p:cTn>
                  </p:par>
                  <p:par>
                    <p:cTn id="37" fill="hold">
                      <p:stCondLst>
                        <p:cond delay="indefinite"/>
                      </p:stCondLst>
                      <p:childTnLst>
                        <p:par>
                          <p:cTn id="38" fill="hold">
                            <p:stCondLst>
                              <p:cond delay="0"/>
                            </p:stCondLst>
                            <p:childTnLst>
                              <p:par>
                                <p:cTn id="39" presetID="31" presetClass="entr" presetSubtype="0" fill="hold" nodeType="clickEffect">
                                  <p:stCondLst>
                                    <p:cond delay="0"/>
                                  </p:stCondLst>
                                  <p:childTnLst>
                                    <p:set>
                                      <p:cBhvr>
                                        <p:cTn id="40" dur="1" fill="hold">
                                          <p:stCondLst>
                                            <p:cond delay="0"/>
                                          </p:stCondLst>
                                        </p:cTn>
                                        <p:tgtEl>
                                          <p:spTgt spid="2051"/>
                                        </p:tgtEl>
                                        <p:attrNameLst>
                                          <p:attrName>style.visibility</p:attrName>
                                        </p:attrNameLst>
                                      </p:cBhvr>
                                      <p:to>
                                        <p:strVal val="visible"/>
                                      </p:to>
                                    </p:set>
                                    <p:anim calcmode="lin" valueType="num">
                                      <p:cBhvr>
                                        <p:cTn id="41" dur="1000" fill="hold"/>
                                        <p:tgtEl>
                                          <p:spTgt spid="2051"/>
                                        </p:tgtEl>
                                        <p:attrNameLst>
                                          <p:attrName>ppt_w</p:attrName>
                                        </p:attrNameLst>
                                      </p:cBhvr>
                                      <p:tavLst>
                                        <p:tav tm="0">
                                          <p:val>
                                            <p:fltVal val="0"/>
                                          </p:val>
                                        </p:tav>
                                        <p:tav tm="100000">
                                          <p:val>
                                            <p:strVal val="#ppt_w"/>
                                          </p:val>
                                        </p:tav>
                                      </p:tavLst>
                                    </p:anim>
                                    <p:anim calcmode="lin" valueType="num">
                                      <p:cBhvr>
                                        <p:cTn id="42" dur="1000" fill="hold"/>
                                        <p:tgtEl>
                                          <p:spTgt spid="2051"/>
                                        </p:tgtEl>
                                        <p:attrNameLst>
                                          <p:attrName>ppt_h</p:attrName>
                                        </p:attrNameLst>
                                      </p:cBhvr>
                                      <p:tavLst>
                                        <p:tav tm="0">
                                          <p:val>
                                            <p:fltVal val="0"/>
                                          </p:val>
                                        </p:tav>
                                        <p:tav tm="100000">
                                          <p:val>
                                            <p:strVal val="#ppt_h"/>
                                          </p:val>
                                        </p:tav>
                                      </p:tavLst>
                                    </p:anim>
                                    <p:anim calcmode="lin" valueType="num">
                                      <p:cBhvr>
                                        <p:cTn id="43" dur="1000" fill="hold"/>
                                        <p:tgtEl>
                                          <p:spTgt spid="2051"/>
                                        </p:tgtEl>
                                        <p:attrNameLst>
                                          <p:attrName>style.rotation</p:attrName>
                                        </p:attrNameLst>
                                      </p:cBhvr>
                                      <p:tavLst>
                                        <p:tav tm="0">
                                          <p:val>
                                            <p:fltVal val="90"/>
                                          </p:val>
                                        </p:tav>
                                        <p:tav tm="100000">
                                          <p:val>
                                            <p:fltVal val="0"/>
                                          </p:val>
                                        </p:tav>
                                      </p:tavLst>
                                    </p:anim>
                                    <p:animEffect transition="in" filter="fade">
                                      <p:cBhvr>
                                        <p:cTn id="44" dur="1000"/>
                                        <p:tgtEl>
                                          <p:spTgt spid="20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30"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i="1" dirty="0"/>
              <a:t>Should datasets be varied?</a:t>
            </a:r>
          </a:p>
        </p:txBody>
      </p:sp>
      <p:sp>
        <p:nvSpPr>
          <p:cNvPr id="3" name="Content Placeholder 2"/>
          <p:cNvSpPr>
            <a:spLocks noGrp="1"/>
          </p:cNvSpPr>
          <p:nvPr>
            <p:ph idx="1"/>
          </p:nvPr>
        </p:nvSpPr>
        <p:spPr>
          <a:xfrm>
            <a:off x="381000" y="1143000"/>
            <a:ext cx="11430000" cy="568234"/>
          </a:xfrm>
        </p:spPr>
        <p:txBody>
          <a:bodyPr>
            <a:normAutofit lnSpcReduction="10000"/>
          </a:bodyPr>
          <a:lstStyle/>
          <a:p>
            <a:r>
              <a:rPr lang="en-US" dirty="0"/>
              <a:t>Datasets should be as </a:t>
            </a:r>
            <a:r>
              <a:rPr lang="en-US" i="1" dirty="0"/>
              <a:t>varied</a:t>
            </a:r>
            <a:r>
              <a:rPr lang="en-US" dirty="0"/>
              <a:t> as possible: different types, angles, </a:t>
            </a:r>
            <a:r>
              <a:rPr lang="en-US" dirty="0" err="1"/>
              <a:t>etc</a:t>
            </a:r>
            <a:endParaRPr lang="en-US" dirty="0"/>
          </a:p>
        </p:txBody>
      </p:sp>
      <p:grpSp>
        <p:nvGrpSpPr>
          <p:cNvPr id="5" name="Group 4"/>
          <p:cNvGrpSpPr/>
          <p:nvPr/>
        </p:nvGrpSpPr>
        <p:grpSpPr>
          <a:xfrm>
            <a:off x="723900" y="1714500"/>
            <a:ext cx="2170067" cy="3371064"/>
            <a:chOff x="723900" y="1714500"/>
            <a:chExt cx="2170067" cy="3371064"/>
          </a:xfrm>
        </p:grpSpPr>
        <p:pic>
          <p:nvPicPr>
            <p:cNvPr id="1026" name="Picture 2" descr="Dog Names: Cute Names For Your Male Or Female Puppy | Labrador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3900" y="1714500"/>
              <a:ext cx="2170067" cy="289342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295400" y="4457700"/>
              <a:ext cx="935192"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Dog</a:t>
              </a:r>
            </a:p>
          </p:txBody>
        </p:sp>
      </p:grpSp>
      <p:grpSp>
        <p:nvGrpSpPr>
          <p:cNvPr id="7" name="Group 6"/>
          <p:cNvGrpSpPr/>
          <p:nvPr/>
        </p:nvGrpSpPr>
        <p:grpSpPr>
          <a:xfrm>
            <a:off x="2893967" y="1714500"/>
            <a:ext cx="4345033" cy="3287964"/>
            <a:chOff x="3144992" y="1714500"/>
            <a:chExt cx="4345033" cy="3287964"/>
          </a:xfrm>
        </p:grpSpPr>
        <p:pic>
          <p:nvPicPr>
            <p:cNvPr id="1028" name="Picture 4" descr="Labrador Retriever Photos: No Wonder It's the Most Popular Bree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44992" y="1714500"/>
              <a:ext cx="4345033" cy="2896689"/>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4942245" y="4540799"/>
              <a:ext cx="750526" cy="461665"/>
            </a:xfrm>
            <a:prstGeom prst="rect">
              <a:avLst/>
            </a:prstGeom>
          </p:spPr>
          <p:txBody>
            <a:bodyPr wrap="none">
              <a:spAutoFit/>
            </a:bodyPr>
            <a:lstStyle/>
            <a:p>
              <a:r>
                <a:rPr lang="en-US" sz="2400" dirty="0">
                  <a:gradFill>
                    <a:gsLst>
                      <a:gs pos="2917">
                        <a:schemeClr val="tx1"/>
                      </a:gs>
                      <a:gs pos="30000">
                        <a:schemeClr val="tx1"/>
                      </a:gs>
                    </a:gsLst>
                    <a:lin ang="5400000" scaled="0"/>
                  </a:gradFill>
                </a:rPr>
                <a:t>Dog</a:t>
              </a:r>
              <a:endParaRPr lang="en-US" dirty="0"/>
            </a:p>
          </p:txBody>
        </p:sp>
      </p:grpSp>
      <p:grpSp>
        <p:nvGrpSpPr>
          <p:cNvPr id="9" name="Group 8"/>
          <p:cNvGrpSpPr/>
          <p:nvPr/>
        </p:nvGrpSpPr>
        <p:grpSpPr>
          <a:xfrm>
            <a:off x="7238999" y="1714500"/>
            <a:ext cx="2002582" cy="3371064"/>
            <a:chOff x="7238999" y="1714500"/>
            <a:chExt cx="2002582" cy="3371064"/>
          </a:xfrm>
        </p:grpSpPr>
        <p:pic>
          <p:nvPicPr>
            <p:cNvPr id="1032" name="Picture 8" descr="sweet sweet puppy face! | Cute animals, Puppies, Puppy dog eye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38999" y="1714500"/>
              <a:ext cx="2002582" cy="2893423"/>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7772694" y="4457700"/>
              <a:ext cx="935192"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Dog</a:t>
              </a:r>
            </a:p>
          </p:txBody>
        </p:sp>
      </p:grpSp>
      <p:pic>
        <p:nvPicPr>
          <p:cNvPr id="1034" name="Picture 10" descr="Hong Kong dog causes panic – but here's why you needn't worry ..."/>
          <p:cNvPicPr>
            <a:picLocks noChangeAspect="1" noChangeArrowheads="1"/>
          </p:cNvPicPr>
          <p:nvPr/>
        </p:nvPicPr>
        <p:blipFill rotWithShape="1">
          <a:blip r:embed="rId6">
            <a:extLst>
              <a:ext uri="{28A0092B-C50C-407E-A947-70E740481C1C}">
                <a14:useLocalDpi xmlns:a14="http://schemas.microsoft.com/office/drawing/2010/main" val="0"/>
              </a:ext>
            </a:extLst>
          </a:blip>
          <a:srcRect/>
          <a:stretch/>
        </p:blipFill>
        <p:spPr bwMode="auto">
          <a:xfrm>
            <a:off x="9241580" y="1714500"/>
            <a:ext cx="2346952" cy="289342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9775275" y="4457700"/>
            <a:ext cx="1565172" cy="627864"/>
          </a:xfrm>
          <a:prstGeom prst="rect">
            <a:avLst/>
          </a:prstGeom>
          <a:noFill/>
        </p:spPr>
        <p:txBody>
          <a:bodyPr wrap="none" lIns="182880" tIns="146304" rIns="182880" bIns="146304" rtlCol="0">
            <a:spAutoFit/>
          </a:bodyPr>
          <a:lstStyle/>
          <a:p>
            <a:pPr>
              <a:lnSpc>
                <a:spcPct val="90000"/>
              </a:lnSpc>
              <a:spcAft>
                <a:spcPts val="600"/>
              </a:spcAft>
            </a:pPr>
            <a:r>
              <a:rPr lang="en-US" sz="2400" b="1" dirty="0">
                <a:solidFill>
                  <a:srgbClr val="FF0000"/>
                </a:solidFill>
              </a:rPr>
              <a:t>Not Dog</a:t>
            </a:r>
          </a:p>
        </p:txBody>
      </p:sp>
      <p:sp>
        <p:nvSpPr>
          <p:cNvPr id="11" name="TextBox 10"/>
          <p:cNvSpPr txBox="1"/>
          <p:nvPr/>
        </p:nvSpPr>
        <p:spPr>
          <a:xfrm>
            <a:off x="381000" y="5257800"/>
            <a:ext cx="11430000" cy="1157240"/>
          </a:xfrm>
          <a:prstGeom prst="rect">
            <a:avLst/>
          </a:prstGeom>
          <a:noFill/>
        </p:spPr>
        <p:txBody>
          <a:bodyPr wrap="square" lIns="182880" tIns="146304" rIns="182880" bIns="146304" rtlCol="0">
            <a:spAutoFit/>
          </a:bodyPr>
          <a:lstStyle/>
          <a:p>
            <a:pPr marL="342900" lvl="0" indent="-285750">
              <a:spcAft>
                <a:spcPts val="1200"/>
              </a:spcAft>
              <a:buClr>
                <a:srgbClr val="98989A"/>
              </a:buClr>
              <a:buFont typeface="Wingdings" panose="05000000000000000000" pitchFamily="2" charset="2"/>
              <a:buChar char="§"/>
            </a:pPr>
            <a:r>
              <a:rPr lang="en-US" sz="2800" b="1" dirty="0">
                <a:solidFill>
                  <a:srgbClr val="56565A"/>
                </a:solidFill>
              </a:rPr>
              <a:t>Machine learning algorithms are only as good as the data they are given </a:t>
            </a:r>
            <a:r>
              <a:rPr lang="en-US" sz="2800" dirty="0">
                <a:solidFill>
                  <a:srgbClr val="56565A"/>
                </a:solidFill>
              </a:rPr>
              <a:t>– they take on the biases of the data collectors</a:t>
            </a:r>
          </a:p>
        </p:txBody>
      </p:sp>
    </p:spTree>
    <p:extLst>
      <p:ext uri="{BB962C8B-B14F-4D97-AF65-F5344CB8AC3E}">
        <p14:creationId xmlns:p14="http://schemas.microsoft.com/office/powerpoint/2010/main" val="38542431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7"/>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9"/>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1034"/>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31" presetClass="entr" presetSubtype="0" fill="hold" grpId="0" nodeType="clickEffect">
                                  <p:stCondLst>
                                    <p:cond delay="0"/>
                                  </p:stCondLst>
                                  <p:childTnLst>
                                    <p:set>
                                      <p:cBhvr>
                                        <p:cTn id="27" dur="1" fill="hold">
                                          <p:stCondLst>
                                            <p:cond delay="0"/>
                                          </p:stCondLst>
                                        </p:cTn>
                                        <p:tgtEl>
                                          <p:spTgt spid="10"/>
                                        </p:tgtEl>
                                        <p:attrNameLst>
                                          <p:attrName>style.visibility</p:attrName>
                                        </p:attrNameLst>
                                      </p:cBhvr>
                                      <p:to>
                                        <p:strVal val="visible"/>
                                      </p:to>
                                    </p:set>
                                    <p:anim calcmode="lin" valueType="num">
                                      <p:cBhvr>
                                        <p:cTn id="28" dur="500" fill="hold"/>
                                        <p:tgtEl>
                                          <p:spTgt spid="10"/>
                                        </p:tgtEl>
                                        <p:attrNameLst>
                                          <p:attrName>ppt_w</p:attrName>
                                        </p:attrNameLst>
                                      </p:cBhvr>
                                      <p:tavLst>
                                        <p:tav tm="0">
                                          <p:val>
                                            <p:fltVal val="0"/>
                                          </p:val>
                                        </p:tav>
                                        <p:tav tm="100000">
                                          <p:val>
                                            <p:strVal val="#ppt_w"/>
                                          </p:val>
                                        </p:tav>
                                      </p:tavLst>
                                    </p:anim>
                                    <p:anim calcmode="lin" valueType="num">
                                      <p:cBhvr>
                                        <p:cTn id="29" dur="500" fill="hold"/>
                                        <p:tgtEl>
                                          <p:spTgt spid="10"/>
                                        </p:tgtEl>
                                        <p:attrNameLst>
                                          <p:attrName>ppt_h</p:attrName>
                                        </p:attrNameLst>
                                      </p:cBhvr>
                                      <p:tavLst>
                                        <p:tav tm="0">
                                          <p:val>
                                            <p:fltVal val="0"/>
                                          </p:val>
                                        </p:tav>
                                        <p:tav tm="100000">
                                          <p:val>
                                            <p:strVal val="#ppt_h"/>
                                          </p:val>
                                        </p:tav>
                                      </p:tavLst>
                                    </p:anim>
                                    <p:anim calcmode="lin" valueType="num">
                                      <p:cBhvr>
                                        <p:cTn id="30" dur="500" fill="hold"/>
                                        <p:tgtEl>
                                          <p:spTgt spid="10"/>
                                        </p:tgtEl>
                                        <p:attrNameLst>
                                          <p:attrName>style.rotation</p:attrName>
                                        </p:attrNameLst>
                                      </p:cBhvr>
                                      <p:tavLst>
                                        <p:tav tm="0">
                                          <p:val>
                                            <p:fltVal val="90"/>
                                          </p:val>
                                        </p:tav>
                                        <p:tav tm="100000">
                                          <p:val>
                                            <p:fltVal val="0"/>
                                          </p:val>
                                        </p:tav>
                                      </p:tavLst>
                                    </p:anim>
                                    <p:animEffect transition="in" filter="fade">
                                      <p:cBhvr>
                                        <p:cTn id="31" dur="500"/>
                                        <p:tgtEl>
                                          <p:spTgt spid="10"/>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fade">
                                      <p:cBhvr>
                                        <p:cTn id="3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0" grpId="0"/>
      <p:bldP spid="11"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48C095-5AFE-45A9-B701-61AFD8AE0062}"/>
              </a:ext>
            </a:extLst>
          </p:cNvPr>
          <p:cNvSpPr>
            <a:spLocks noGrp="1"/>
          </p:cNvSpPr>
          <p:nvPr>
            <p:ph type="title"/>
          </p:nvPr>
        </p:nvSpPr>
        <p:spPr/>
        <p:txBody>
          <a:bodyPr/>
          <a:lstStyle/>
          <a:p>
            <a:r>
              <a:rPr lang="en-US" sz="4400" i="1" dirty="0"/>
              <a:t>Examples and Counter-Examples</a:t>
            </a:r>
          </a:p>
        </p:txBody>
      </p:sp>
      <p:pic>
        <p:nvPicPr>
          <p:cNvPr id="1026" name="Picture 2" descr="image">
            <a:extLst>
              <a:ext uri="{FF2B5EF4-FFF2-40B4-BE49-F238E27FC236}">
                <a16:creationId xmlns:a16="http://schemas.microsoft.com/office/drawing/2014/main" id="{D0576E22-BFCE-409E-9F41-6AA2F8C89B2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
          <a:stretch/>
        </p:blipFill>
        <p:spPr bwMode="auto">
          <a:xfrm>
            <a:off x="558288" y="1964677"/>
            <a:ext cx="5959928" cy="417195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1028" name="Picture 4" descr="image">
            <a:extLst>
              <a:ext uri="{FF2B5EF4-FFF2-40B4-BE49-F238E27FC236}">
                <a16:creationId xmlns:a16="http://schemas.microsoft.com/office/drawing/2014/main" id="{2952CE8E-C06B-40DB-B5D7-717CB0678DA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a:stretch/>
        </p:blipFill>
        <p:spPr bwMode="auto">
          <a:xfrm>
            <a:off x="6789713" y="1771650"/>
            <a:ext cx="4848514" cy="46863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4FC107E-3456-40D9-9F39-E1EEA629A15E}"/>
              </a:ext>
            </a:extLst>
          </p:cNvPr>
          <p:cNvSpPr txBox="1"/>
          <p:nvPr/>
        </p:nvSpPr>
        <p:spPr>
          <a:xfrm>
            <a:off x="1181100" y="1371600"/>
            <a:ext cx="4714304"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Chihuahua or Blueberry Muffin?</a:t>
            </a:r>
          </a:p>
        </p:txBody>
      </p:sp>
      <p:sp>
        <p:nvSpPr>
          <p:cNvPr id="7" name="TextBox 6">
            <a:extLst>
              <a:ext uri="{FF2B5EF4-FFF2-40B4-BE49-F238E27FC236}">
                <a16:creationId xmlns:a16="http://schemas.microsoft.com/office/drawing/2014/main" id="{61C1AD72-0846-4ACA-8698-C0057405EFC4}"/>
              </a:ext>
            </a:extLst>
          </p:cNvPr>
          <p:cNvSpPr txBox="1"/>
          <p:nvPr/>
        </p:nvSpPr>
        <p:spPr>
          <a:xfrm>
            <a:off x="7941666" y="1143786"/>
            <a:ext cx="2544607"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Corgi or Bread?</a:t>
            </a:r>
          </a:p>
        </p:txBody>
      </p:sp>
    </p:spTree>
    <p:extLst>
      <p:ext uri="{BB962C8B-B14F-4D97-AF65-F5344CB8AC3E}">
        <p14:creationId xmlns:p14="http://schemas.microsoft.com/office/powerpoint/2010/main" val="31390908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028"/>
                                        </p:tgtEl>
                                        <p:attrNameLst>
                                          <p:attrName>style.visibility</p:attrName>
                                        </p:attrNameLst>
                                      </p:cBhvr>
                                      <p:to>
                                        <p:strVal val="visible"/>
                                      </p:to>
                                    </p:set>
                                    <p:animEffect transition="in" filter="fade">
                                      <p:cBhvr>
                                        <p:cTn id="15" dur="500"/>
                                        <p:tgtEl>
                                          <p:spTgt spid="102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i="1" dirty="0">
                <a:solidFill>
                  <a:schemeClr val="accent1"/>
                </a:solidFill>
              </a:rPr>
              <a:t>Approaches</a:t>
            </a:r>
            <a:endParaRPr lang="en-US" i="1" dirty="0">
              <a:solidFill>
                <a:schemeClr val="accent1"/>
              </a:solidFill>
            </a:endParaRPr>
          </a:p>
        </p:txBody>
      </p:sp>
      <p:sp>
        <p:nvSpPr>
          <p:cNvPr id="6" name="Rectangle 5">
            <a:extLst>
              <a:ext uri="{FF2B5EF4-FFF2-40B4-BE49-F238E27FC236}">
                <a16:creationId xmlns:a16="http://schemas.microsoft.com/office/drawing/2014/main" id="{CF258801-FAC8-9BD8-A724-E6A551B8DCD9}"/>
              </a:ext>
            </a:extLst>
          </p:cNvPr>
          <p:cNvSpPr/>
          <p:nvPr/>
        </p:nvSpPr>
        <p:spPr bwMode="auto">
          <a:xfrm>
            <a:off x="609600" y="1371600"/>
            <a:ext cx="4800600" cy="4572000"/>
          </a:xfrm>
          <a:prstGeom prst="rect">
            <a:avLst/>
          </a:prstGeom>
          <a:solidFill>
            <a:schemeClr val="bg2"/>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b="1" u="sng" dirty="0">
                <a:solidFill>
                  <a:schemeClr val="tx1"/>
                </a:solidFill>
                <a:ea typeface="Segoe UI" pitchFamily="34" charset="0"/>
                <a:cs typeface="Segoe UI" pitchFamily="34" charset="0"/>
              </a:rPr>
              <a:t>Supervised Learning</a:t>
            </a:r>
          </a:p>
          <a:p>
            <a:pPr algn="ctr" defTabSz="932472" fontAlgn="base">
              <a:lnSpc>
                <a:spcPct val="90000"/>
              </a:lnSpc>
              <a:spcBef>
                <a:spcPct val="0"/>
              </a:spcBef>
              <a:spcAft>
                <a:spcPct val="0"/>
              </a:spcAft>
            </a:pPr>
            <a:r>
              <a:rPr lang="en-US" sz="1600" dirty="0">
                <a:solidFill>
                  <a:schemeClr val="tx1"/>
                </a:solidFill>
                <a:ea typeface="Segoe UI" pitchFamily="34" charset="0"/>
                <a:cs typeface="Segoe UI" pitchFamily="34" charset="0"/>
              </a:rPr>
              <a:t>Labeled data – input/output pairs</a:t>
            </a:r>
          </a:p>
          <a:p>
            <a:pPr algn="ctr" defTabSz="932472" fontAlgn="base">
              <a:lnSpc>
                <a:spcPct val="90000"/>
              </a:lnSpc>
              <a:spcBef>
                <a:spcPct val="0"/>
              </a:spcBef>
              <a:spcAft>
                <a:spcPct val="0"/>
              </a:spcAft>
            </a:pPr>
            <a:endParaRPr lang="en-US" sz="1600" dirty="0">
              <a:solidFill>
                <a:schemeClr val="tx1"/>
              </a:solidFill>
              <a:ea typeface="Segoe UI" pitchFamily="34" charset="0"/>
              <a:cs typeface="Segoe UI" pitchFamily="34" charset="0"/>
            </a:endParaRPr>
          </a:p>
          <a:p>
            <a:pPr algn="ctr" defTabSz="932472" fontAlgn="base">
              <a:spcBef>
                <a:spcPct val="0"/>
              </a:spcBef>
              <a:spcAft>
                <a:spcPct val="0"/>
              </a:spcAft>
            </a:pPr>
            <a:r>
              <a:rPr lang="en-US" sz="2800" dirty="0">
                <a:solidFill>
                  <a:schemeClr val="tx1"/>
                </a:solidFill>
                <a:ea typeface="Segoe UI" pitchFamily="34" charset="0"/>
                <a:cs typeface="Segoe UI" pitchFamily="34" charset="0"/>
              </a:rPr>
              <a:t>🍌</a:t>
            </a:r>
            <a:r>
              <a:rPr lang="en-US" sz="2800" b="0" i="0" dirty="0">
                <a:solidFill>
                  <a:srgbClr val="000000"/>
                </a:solidFill>
                <a:effectLst/>
                <a:latin typeface="Times New Roman" panose="02020603050405020304" pitchFamily="18" charset="0"/>
              </a:rPr>
              <a:t> →</a:t>
            </a:r>
            <a:r>
              <a:rPr lang="en-US" sz="2800" dirty="0">
                <a:solidFill>
                  <a:schemeClr val="tx1"/>
                </a:solidFill>
                <a:ea typeface="Segoe UI" pitchFamily="34" charset="0"/>
                <a:cs typeface="Segoe UI" pitchFamily="34" charset="0"/>
              </a:rPr>
              <a:t> Banana</a:t>
            </a:r>
          </a:p>
          <a:p>
            <a:pPr algn="ctr" defTabSz="932472" fontAlgn="base">
              <a:spcBef>
                <a:spcPct val="0"/>
              </a:spcBef>
              <a:spcAft>
                <a:spcPct val="0"/>
              </a:spcAft>
            </a:pPr>
            <a:r>
              <a:rPr lang="en-US" sz="2800" dirty="0">
                <a:solidFill>
                  <a:schemeClr val="tx1"/>
                </a:solidFill>
                <a:ea typeface="Segoe UI" pitchFamily="34" charset="0"/>
                <a:cs typeface="Segoe UI" pitchFamily="34" charset="0"/>
              </a:rPr>
              <a:t>🍉</a:t>
            </a:r>
            <a:r>
              <a:rPr lang="en-US" sz="2800" b="0" i="0" dirty="0">
                <a:solidFill>
                  <a:srgbClr val="000000"/>
                </a:solidFill>
                <a:effectLst/>
                <a:latin typeface="Times New Roman" panose="02020603050405020304" pitchFamily="18" charset="0"/>
              </a:rPr>
              <a:t> →</a:t>
            </a:r>
            <a:r>
              <a:rPr lang="en-US" sz="2800" dirty="0">
                <a:solidFill>
                  <a:schemeClr val="tx1"/>
                </a:solidFill>
                <a:ea typeface="Segoe UI" pitchFamily="34" charset="0"/>
                <a:cs typeface="Segoe UI" pitchFamily="34" charset="0"/>
              </a:rPr>
              <a:t> Melon</a:t>
            </a:r>
          </a:p>
          <a:p>
            <a:pPr algn="ctr" defTabSz="932472" fontAlgn="base">
              <a:spcBef>
                <a:spcPct val="0"/>
              </a:spcBef>
              <a:spcAft>
                <a:spcPct val="0"/>
              </a:spcAft>
            </a:pPr>
            <a:r>
              <a:rPr lang="en-US" sz="2800" dirty="0">
                <a:solidFill>
                  <a:schemeClr val="tx1"/>
                </a:solidFill>
                <a:ea typeface="Segoe UI" pitchFamily="34" charset="0"/>
                <a:cs typeface="Segoe UI" pitchFamily="34" charset="0"/>
              </a:rPr>
              <a:t>🍌</a:t>
            </a:r>
            <a:r>
              <a:rPr lang="en-US" sz="2800" b="0" i="0" dirty="0">
                <a:solidFill>
                  <a:srgbClr val="000000"/>
                </a:solidFill>
                <a:effectLst/>
                <a:latin typeface="Times New Roman" panose="02020603050405020304" pitchFamily="18" charset="0"/>
              </a:rPr>
              <a:t> →</a:t>
            </a:r>
            <a:r>
              <a:rPr lang="en-US" sz="2800" dirty="0">
                <a:solidFill>
                  <a:schemeClr val="tx1"/>
                </a:solidFill>
                <a:ea typeface="Segoe UI" pitchFamily="34" charset="0"/>
                <a:cs typeface="Segoe UI" pitchFamily="34" charset="0"/>
              </a:rPr>
              <a:t> Banana</a:t>
            </a:r>
          </a:p>
          <a:p>
            <a:pPr algn="ctr" defTabSz="932472" fontAlgn="base">
              <a:spcBef>
                <a:spcPct val="0"/>
              </a:spcBef>
              <a:spcAft>
                <a:spcPct val="0"/>
              </a:spcAft>
            </a:pPr>
            <a:r>
              <a:rPr lang="en-US" sz="2800" dirty="0">
                <a:solidFill>
                  <a:schemeClr val="tx1"/>
                </a:solidFill>
                <a:ea typeface="Segoe UI" pitchFamily="34" charset="0"/>
                <a:cs typeface="Segoe UI" pitchFamily="34" charset="0"/>
              </a:rPr>
              <a:t>🍎</a:t>
            </a:r>
            <a:r>
              <a:rPr lang="en-US" sz="2800" b="0" i="0" dirty="0">
                <a:solidFill>
                  <a:srgbClr val="000000"/>
                </a:solidFill>
                <a:effectLst/>
                <a:latin typeface="Times New Roman" panose="02020603050405020304" pitchFamily="18" charset="0"/>
              </a:rPr>
              <a:t> →</a:t>
            </a:r>
            <a:r>
              <a:rPr lang="en-US" sz="2800" dirty="0">
                <a:solidFill>
                  <a:schemeClr val="tx1"/>
                </a:solidFill>
                <a:ea typeface="Segoe UI" pitchFamily="34" charset="0"/>
                <a:cs typeface="Segoe UI" pitchFamily="34" charset="0"/>
              </a:rPr>
              <a:t> Apple</a:t>
            </a:r>
          </a:p>
          <a:p>
            <a:pPr algn="ctr" defTabSz="932472" fontAlgn="base">
              <a:spcBef>
                <a:spcPct val="0"/>
              </a:spcBef>
              <a:spcAft>
                <a:spcPct val="0"/>
              </a:spcAft>
            </a:pPr>
            <a:r>
              <a:rPr lang="en-US" sz="2800" dirty="0">
                <a:solidFill>
                  <a:schemeClr val="tx1"/>
                </a:solidFill>
                <a:ea typeface="Segoe UI" pitchFamily="34" charset="0"/>
                <a:cs typeface="Segoe UI" pitchFamily="34" charset="0"/>
              </a:rPr>
              <a:t>🍈</a:t>
            </a:r>
            <a:r>
              <a:rPr lang="en-US" sz="2800" b="0" i="0" dirty="0">
                <a:solidFill>
                  <a:srgbClr val="000000"/>
                </a:solidFill>
                <a:effectLst/>
                <a:latin typeface="Times New Roman" panose="02020603050405020304" pitchFamily="18" charset="0"/>
              </a:rPr>
              <a:t> →</a:t>
            </a:r>
            <a:r>
              <a:rPr lang="en-US" sz="2800" dirty="0">
                <a:solidFill>
                  <a:schemeClr val="tx1"/>
                </a:solidFill>
                <a:ea typeface="Segoe UI" pitchFamily="34" charset="0"/>
                <a:cs typeface="Segoe UI" pitchFamily="34" charset="0"/>
              </a:rPr>
              <a:t> Melon</a:t>
            </a:r>
          </a:p>
          <a:p>
            <a:pPr algn="ctr" defTabSz="932472" fontAlgn="base">
              <a:spcBef>
                <a:spcPct val="0"/>
              </a:spcBef>
              <a:spcAft>
                <a:spcPct val="0"/>
              </a:spcAft>
            </a:pPr>
            <a:r>
              <a:rPr lang="en-US" sz="2800" dirty="0">
                <a:solidFill>
                  <a:schemeClr val="tx1"/>
                </a:solidFill>
                <a:ea typeface="Segoe UI" pitchFamily="34" charset="0"/>
                <a:cs typeface="Segoe UI" pitchFamily="34" charset="0"/>
              </a:rPr>
              <a:t>🍍</a:t>
            </a:r>
            <a:r>
              <a:rPr lang="en-US" sz="2800" b="0" i="0" dirty="0">
                <a:solidFill>
                  <a:srgbClr val="000000"/>
                </a:solidFill>
                <a:effectLst/>
                <a:latin typeface="Times New Roman" panose="02020603050405020304" pitchFamily="18" charset="0"/>
              </a:rPr>
              <a:t> →</a:t>
            </a:r>
            <a:r>
              <a:rPr lang="en-US" sz="2800" dirty="0">
                <a:solidFill>
                  <a:schemeClr val="tx1"/>
                </a:solidFill>
                <a:ea typeface="Segoe UI" pitchFamily="34" charset="0"/>
                <a:cs typeface="Segoe UI" pitchFamily="34" charset="0"/>
              </a:rPr>
              <a:t> Pineapple</a:t>
            </a:r>
          </a:p>
          <a:p>
            <a:pPr algn="ctr" defTabSz="932472" fontAlgn="base">
              <a:spcBef>
                <a:spcPct val="0"/>
              </a:spcBef>
              <a:spcAft>
                <a:spcPct val="0"/>
              </a:spcAft>
            </a:pPr>
            <a:r>
              <a:rPr lang="en-US" sz="2800" dirty="0">
                <a:solidFill>
                  <a:schemeClr val="tx1"/>
                </a:solidFill>
                <a:ea typeface="Segoe UI" pitchFamily="34" charset="0"/>
                <a:cs typeface="Segoe UI" pitchFamily="34" charset="0"/>
              </a:rPr>
              <a:t>🍏</a:t>
            </a:r>
            <a:r>
              <a:rPr lang="en-US" sz="2800" b="0" i="0" dirty="0">
                <a:solidFill>
                  <a:srgbClr val="000000"/>
                </a:solidFill>
                <a:effectLst/>
                <a:latin typeface="Times New Roman" panose="02020603050405020304" pitchFamily="18" charset="0"/>
              </a:rPr>
              <a:t> →</a:t>
            </a:r>
            <a:r>
              <a:rPr lang="en-US" sz="2800" dirty="0">
                <a:solidFill>
                  <a:schemeClr val="tx1"/>
                </a:solidFill>
                <a:ea typeface="Segoe UI" pitchFamily="34" charset="0"/>
                <a:cs typeface="Segoe UI" pitchFamily="34" charset="0"/>
              </a:rPr>
              <a:t> Apple</a:t>
            </a:r>
          </a:p>
          <a:p>
            <a:pPr algn="ctr" defTabSz="932472" fontAlgn="base">
              <a:spcBef>
                <a:spcPct val="0"/>
              </a:spcBef>
              <a:spcAft>
                <a:spcPct val="0"/>
              </a:spcAft>
            </a:pPr>
            <a:r>
              <a:rPr lang="en-US" sz="2800" dirty="0">
                <a:solidFill>
                  <a:schemeClr val="tx1"/>
                </a:solidFill>
                <a:ea typeface="Segoe UI" pitchFamily="34" charset="0"/>
                <a:cs typeface="Segoe UI" pitchFamily="34" charset="0"/>
              </a:rPr>
              <a:t>🍈</a:t>
            </a:r>
            <a:r>
              <a:rPr lang="en-US" sz="2800" b="0" i="0" dirty="0">
                <a:solidFill>
                  <a:srgbClr val="000000"/>
                </a:solidFill>
                <a:effectLst/>
                <a:latin typeface="Times New Roman" panose="02020603050405020304" pitchFamily="18" charset="0"/>
              </a:rPr>
              <a:t> →</a:t>
            </a:r>
            <a:r>
              <a:rPr lang="en-US" sz="2800" dirty="0">
                <a:solidFill>
                  <a:schemeClr val="tx1"/>
                </a:solidFill>
                <a:ea typeface="Segoe UI" pitchFamily="34" charset="0"/>
                <a:cs typeface="Segoe UI" pitchFamily="34" charset="0"/>
              </a:rPr>
              <a:t> Melon</a:t>
            </a:r>
          </a:p>
          <a:p>
            <a:pPr algn="ctr" defTabSz="932472" fontAlgn="base">
              <a:lnSpc>
                <a:spcPct val="90000"/>
              </a:lnSpc>
              <a:spcBef>
                <a:spcPct val="0"/>
              </a:spcBef>
              <a:spcAft>
                <a:spcPct val="0"/>
              </a:spcAft>
            </a:pPr>
            <a:endParaRPr lang="en-US" sz="1600" dirty="0">
              <a:solidFill>
                <a:schemeClr val="tx1"/>
              </a:solidFill>
              <a:ea typeface="Segoe UI" pitchFamily="34" charset="0"/>
              <a:cs typeface="Segoe UI" pitchFamily="34" charset="0"/>
            </a:endParaRPr>
          </a:p>
        </p:txBody>
      </p:sp>
      <p:sp>
        <p:nvSpPr>
          <p:cNvPr id="7" name="Rectangle 6">
            <a:extLst>
              <a:ext uri="{FF2B5EF4-FFF2-40B4-BE49-F238E27FC236}">
                <a16:creationId xmlns:a16="http://schemas.microsoft.com/office/drawing/2014/main" id="{B29B692B-97BB-EB49-ED03-D5562FD153C2}"/>
              </a:ext>
            </a:extLst>
          </p:cNvPr>
          <p:cNvSpPr/>
          <p:nvPr/>
        </p:nvSpPr>
        <p:spPr bwMode="auto">
          <a:xfrm>
            <a:off x="6587756" y="1347677"/>
            <a:ext cx="4800600" cy="4572000"/>
          </a:xfrm>
          <a:prstGeom prst="rect">
            <a:avLst/>
          </a:prstGeom>
          <a:solidFill>
            <a:schemeClr val="bg2"/>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b="1" u="sng" dirty="0">
                <a:solidFill>
                  <a:schemeClr val="tx1"/>
                </a:solidFill>
                <a:ea typeface="Segoe UI" pitchFamily="34" charset="0"/>
                <a:cs typeface="Segoe UI" pitchFamily="34" charset="0"/>
              </a:rPr>
              <a:t>Unsupervised Learning</a:t>
            </a:r>
          </a:p>
          <a:p>
            <a:pPr algn="ctr" defTabSz="932472" fontAlgn="base">
              <a:lnSpc>
                <a:spcPct val="90000"/>
              </a:lnSpc>
              <a:spcBef>
                <a:spcPct val="0"/>
              </a:spcBef>
              <a:spcAft>
                <a:spcPct val="0"/>
              </a:spcAft>
            </a:pPr>
            <a:r>
              <a:rPr lang="en-US" sz="1600" dirty="0">
                <a:solidFill>
                  <a:schemeClr val="tx1"/>
                </a:solidFill>
                <a:ea typeface="Segoe UI" pitchFamily="34" charset="0"/>
                <a:cs typeface="Segoe UI" pitchFamily="34" charset="0"/>
              </a:rPr>
              <a:t>Unlabeled data – </a:t>
            </a:r>
            <a:r>
              <a:rPr lang="en-US" sz="1600" i="1" dirty="0">
                <a:solidFill>
                  <a:schemeClr val="tx1"/>
                </a:solidFill>
                <a:ea typeface="Segoe UI" pitchFamily="34" charset="0"/>
                <a:cs typeface="Segoe UI" pitchFamily="34" charset="0"/>
              </a:rPr>
              <a:t>knowledge discovery</a:t>
            </a:r>
          </a:p>
          <a:p>
            <a:pPr algn="ctr" defTabSz="932472" fontAlgn="base">
              <a:lnSpc>
                <a:spcPct val="90000"/>
              </a:lnSpc>
              <a:spcBef>
                <a:spcPct val="0"/>
              </a:spcBef>
              <a:spcAft>
                <a:spcPct val="0"/>
              </a:spcAft>
            </a:pPr>
            <a:endParaRPr lang="en-US" sz="1600" dirty="0">
              <a:solidFill>
                <a:schemeClr val="tx1"/>
              </a:solidFill>
              <a:ea typeface="Segoe UI" pitchFamily="34" charset="0"/>
              <a:cs typeface="Segoe UI" pitchFamily="34" charset="0"/>
            </a:endParaRPr>
          </a:p>
          <a:p>
            <a:pPr algn="ctr" defTabSz="932472" fontAlgn="base">
              <a:lnSpc>
                <a:spcPct val="90000"/>
              </a:lnSpc>
              <a:spcBef>
                <a:spcPct val="0"/>
              </a:spcBef>
              <a:spcAft>
                <a:spcPct val="0"/>
              </a:spcAft>
            </a:pPr>
            <a:endParaRPr lang="en-US" sz="1600" dirty="0">
              <a:solidFill>
                <a:schemeClr val="tx1"/>
              </a:solidFill>
              <a:ea typeface="Segoe UI" pitchFamily="34" charset="0"/>
              <a:cs typeface="Segoe UI" pitchFamily="34" charset="0"/>
            </a:endParaRPr>
          </a:p>
          <a:p>
            <a:pPr algn="ctr" defTabSz="932472" fontAlgn="base">
              <a:lnSpc>
                <a:spcPct val="90000"/>
              </a:lnSpc>
              <a:spcBef>
                <a:spcPct val="0"/>
              </a:spcBef>
              <a:spcAft>
                <a:spcPct val="0"/>
              </a:spcAft>
            </a:pPr>
            <a:endParaRPr lang="en-US" sz="1600" dirty="0">
              <a:solidFill>
                <a:schemeClr val="tx1"/>
              </a:solidFill>
              <a:ea typeface="Segoe UI" pitchFamily="34" charset="0"/>
              <a:cs typeface="Segoe UI" pitchFamily="34" charset="0"/>
            </a:endParaRPr>
          </a:p>
          <a:p>
            <a:pPr algn="ctr" defTabSz="932472" fontAlgn="base">
              <a:lnSpc>
                <a:spcPct val="90000"/>
              </a:lnSpc>
              <a:spcBef>
                <a:spcPct val="0"/>
              </a:spcBef>
              <a:spcAft>
                <a:spcPct val="0"/>
              </a:spcAft>
            </a:pPr>
            <a:endParaRPr lang="en-US" sz="1600" dirty="0">
              <a:solidFill>
                <a:schemeClr val="tx1"/>
              </a:solidFill>
              <a:ea typeface="Segoe UI" pitchFamily="34" charset="0"/>
              <a:cs typeface="Segoe UI" pitchFamily="34" charset="0"/>
            </a:endParaRPr>
          </a:p>
          <a:p>
            <a:pPr algn="ctr" defTabSz="932472" fontAlgn="base">
              <a:lnSpc>
                <a:spcPct val="90000"/>
              </a:lnSpc>
              <a:spcBef>
                <a:spcPct val="0"/>
              </a:spcBef>
              <a:spcAft>
                <a:spcPct val="0"/>
              </a:spcAft>
            </a:pPr>
            <a:endParaRPr lang="en-US" sz="1600" dirty="0">
              <a:solidFill>
                <a:schemeClr val="tx1"/>
              </a:solidFill>
              <a:ea typeface="Segoe UI" pitchFamily="34" charset="0"/>
              <a:cs typeface="Segoe UI" pitchFamily="34" charset="0"/>
            </a:endParaRPr>
          </a:p>
          <a:p>
            <a:pPr algn="ctr" defTabSz="932472" fontAlgn="base">
              <a:lnSpc>
                <a:spcPct val="90000"/>
              </a:lnSpc>
              <a:spcBef>
                <a:spcPct val="0"/>
              </a:spcBef>
              <a:spcAft>
                <a:spcPct val="0"/>
              </a:spcAft>
            </a:pPr>
            <a:endParaRPr lang="en-US" sz="1600" dirty="0">
              <a:solidFill>
                <a:schemeClr val="tx1"/>
              </a:solidFill>
              <a:ea typeface="Segoe UI" pitchFamily="34" charset="0"/>
              <a:cs typeface="Segoe UI" pitchFamily="34" charset="0"/>
            </a:endParaRPr>
          </a:p>
          <a:p>
            <a:pPr algn="ctr" defTabSz="932472" fontAlgn="base">
              <a:lnSpc>
                <a:spcPct val="90000"/>
              </a:lnSpc>
              <a:spcBef>
                <a:spcPct val="0"/>
              </a:spcBef>
              <a:spcAft>
                <a:spcPct val="0"/>
              </a:spcAft>
            </a:pPr>
            <a:endParaRPr lang="en-US" sz="1600" dirty="0">
              <a:solidFill>
                <a:schemeClr val="tx1"/>
              </a:solidFill>
              <a:ea typeface="Segoe UI" pitchFamily="34" charset="0"/>
              <a:cs typeface="Segoe UI" pitchFamily="34" charset="0"/>
            </a:endParaRPr>
          </a:p>
          <a:p>
            <a:pPr algn="ctr" defTabSz="932472" fontAlgn="base">
              <a:lnSpc>
                <a:spcPct val="90000"/>
              </a:lnSpc>
              <a:spcBef>
                <a:spcPct val="0"/>
              </a:spcBef>
              <a:spcAft>
                <a:spcPct val="0"/>
              </a:spcAft>
            </a:pPr>
            <a:endParaRPr lang="en-US" sz="1600" dirty="0">
              <a:solidFill>
                <a:schemeClr val="tx1"/>
              </a:solidFill>
              <a:ea typeface="Segoe UI" pitchFamily="34" charset="0"/>
              <a:cs typeface="Segoe UI" pitchFamily="34" charset="0"/>
            </a:endParaRPr>
          </a:p>
          <a:p>
            <a:pPr algn="ctr" defTabSz="932472" fontAlgn="base">
              <a:lnSpc>
                <a:spcPct val="90000"/>
              </a:lnSpc>
              <a:spcBef>
                <a:spcPct val="0"/>
              </a:spcBef>
              <a:spcAft>
                <a:spcPct val="0"/>
              </a:spcAft>
            </a:pPr>
            <a:endParaRPr lang="en-US" sz="1600" dirty="0">
              <a:solidFill>
                <a:schemeClr val="tx1"/>
              </a:solidFill>
              <a:ea typeface="Segoe UI" pitchFamily="34" charset="0"/>
              <a:cs typeface="Segoe UI" pitchFamily="34" charset="0"/>
            </a:endParaRPr>
          </a:p>
          <a:p>
            <a:pPr algn="ctr" defTabSz="932472" fontAlgn="base">
              <a:lnSpc>
                <a:spcPct val="90000"/>
              </a:lnSpc>
              <a:spcBef>
                <a:spcPct val="0"/>
              </a:spcBef>
              <a:spcAft>
                <a:spcPct val="0"/>
              </a:spcAft>
            </a:pPr>
            <a:endParaRPr lang="en-US" sz="1600" dirty="0">
              <a:solidFill>
                <a:schemeClr val="tx1"/>
              </a:solidFill>
              <a:ea typeface="Segoe UI" pitchFamily="34" charset="0"/>
              <a:cs typeface="Segoe UI" pitchFamily="34" charset="0"/>
            </a:endParaRPr>
          </a:p>
          <a:p>
            <a:pPr algn="ctr" defTabSz="932472" fontAlgn="base">
              <a:lnSpc>
                <a:spcPct val="90000"/>
              </a:lnSpc>
              <a:spcBef>
                <a:spcPct val="0"/>
              </a:spcBef>
              <a:spcAft>
                <a:spcPct val="0"/>
              </a:spcAft>
            </a:pPr>
            <a:endParaRPr lang="en-US" sz="1600" dirty="0">
              <a:solidFill>
                <a:schemeClr val="tx1"/>
              </a:solidFill>
              <a:ea typeface="Segoe UI" pitchFamily="34" charset="0"/>
              <a:cs typeface="Segoe UI" pitchFamily="34" charset="0"/>
            </a:endParaRPr>
          </a:p>
          <a:p>
            <a:pPr algn="ctr" defTabSz="932472" fontAlgn="base">
              <a:lnSpc>
                <a:spcPct val="90000"/>
              </a:lnSpc>
              <a:spcBef>
                <a:spcPct val="0"/>
              </a:spcBef>
              <a:spcAft>
                <a:spcPct val="0"/>
              </a:spcAft>
            </a:pPr>
            <a:endParaRPr lang="en-US" sz="1600" dirty="0">
              <a:solidFill>
                <a:schemeClr val="tx1"/>
              </a:solidFill>
              <a:ea typeface="Segoe UI" pitchFamily="34" charset="0"/>
              <a:cs typeface="Segoe UI" pitchFamily="34" charset="0"/>
            </a:endParaRPr>
          </a:p>
          <a:p>
            <a:pPr algn="ctr" defTabSz="932472" fontAlgn="base">
              <a:lnSpc>
                <a:spcPct val="90000"/>
              </a:lnSpc>
              <a:spcBef>
                <a:spcPct val="0"/>
              </a:spcBef>
              <a:spcAft>
                <a:spcPct val="0"/>
              </a:spcAft>
            </a:pPr>
            <a:endParaRPr lang="en-US" sz="1600" dirty="0">
              <a:solidFill>
                <a:schemeClr val="tx1"/>
              </a:solidFill>
              <a:ea typeface="Segoe UI" pitchFamily="34" charset="0"/>
              <a:cs typeface="Segoe UI" pitchFamily="34" charset="0"/>
            </a:endParaRPr>
          </a:p>
          <a:p>
            <a:pPr algn="ctr" defTabSz="932472" fontAlgn="base">
              <a:lnSpc>
                <a:spcPct val="90000"/>
              </a:lnSpc>
              <a:spcBef>
                <a:spcPct val="0"/>
              </a:spcBef>
              <a:spcAft>
                <a:spcPct val="0"/>
              </a:spcAft>
            </a:pPr>
            <a:endParaRPr lang="en-US" sz="1600" dirty="0">
              <a:solidFill>
                <a:schemeClr val="tx1"/>
              </a:solidFill>
              <a:ea typeface="Segoe UI" pitchFamily="34" charset="0"/>
              <a:cs typeface="Segoe UI" pitchFamily="34" charset="0"/>
            </a:endParaRPr>
          </a:p>
          <a:p>
            <a:pPr algn="ctr" defTabSz="932472" fontAlgn="base">
              <a:lnSpc>
                <a:spcPct val="90000"/>
              </a:lnSpc>
              <a:spcBef>
                <a:spcPct val="0"/>
              </a:spcBef>
              <a:spcAft>
                <a:spcPct val="0"/>
              </a:spcAft>
            </a:pPr>
            <a:endParaRPr lang="en-US" sz="1600" dirty="0">
              <a:solidFill>
                <a:schemeClr val="tx1"/>
              </a:solidFill>
              <a:ea typeface="Segoe UI" pitchFamily="34" charset="0"/>
              <a:cs typeface="Segoe UI" pitchFamily="34" charset="0"/>
            </a:endParaRPr>
          </a:p>
          <a:p>
            <a:pPr algn="ctr" defTabSz="932472" fontAlgn="base">
              <a:lnSpc>
                <a:spcPct val="90000"/>
              </a:lnSpc>
              <a:spcBef>
                <a:spcPct val="0"/>
              </a:spcBef>
              <a:spcAft>
                <a:spcPct val="0"/>
              </a:spcAft>
            </a:pPr>
            <a:endParaRPr lang="en-US" sz="1600" dirty="0">
              <a:solidFill>
                <a:schemeClr val="tx1"/>
              </a:solidFill>
              <a:ea typeface="Segoe UI" pitchFamily="34" charset="0"/>
              <a:cs typeface="Segoe UI" pitchFamily="34" charset="0"/>
            </a:endParaRPr>
          </a:p>
          <a:p>
            <a:pPr algn="ctr" defTabSz="932472" fontAlgn="base">
              <a:lnSpc>
                <a:spcPct val="90000"/>
              </a:lnSpc>
              <a:spcBef>
                <a:spcPct val="0"/>
              </a:spcBef>
              <a:spcAft>
                <a:spcPct val="0"/>
              </a:spcAft>
            </a:pPr>
            <a:endParaRPr lang="en-US" sz="1600" dirty="0">
              <a:solidFill>
                <a:schemeClr val="tx1"/>
              </a:solidFill>
              <a:ea typeface="Segoe UI" pitchFamily="34" charset="0"/>
              <a:cs typeface="Segoe UI" pitchFamily="34" charset="0"/>
            </a:endParaRPr>
          </a:p>
        </p:txBody>
      </p:sp>
      <p:graphicFrame>
        <p:nvGraphicFramePr>
          <p:cNvPr id="10" name="Table 9">
            <a:extLst>
              <a:ext uri="{FF2B5EF4-FFF2-40B4-BE49-F238E27FC236}">
                <a16:creationId xmlns:a16="http://schemas.microsoft.com/office/drawing/2014/main" id="{9070FCB7-0F42-A5D4-12E1-D07405CA91BF}"/>
              </a:ext>
            </a:extLst>
          </p:cNvPr>
          <p:cNvGraphicFramePr>
            <a:graphicFrameLocks noGrp="1"/>
          </p:cNvGraphicFramePr>
          <p:nvPr>
            <p:extLst>
              <p:ext uri="{D42A27DB-BD31-4B8C-83A1-F6EECF244321}">
                <p14:modId xmlns:p14="http://schemas.microsoft.com/office/powerpoint/2010/main" val="4045268677"/>
              </p:ext>
            </p:extLst>
          </p:nvPr>
        </p:nvGraphicFramePr>
        <p:xfrm>
          <a:off x="6896100" y="2057400"/>
          <a:ext cx="1143000" cy="3627153"/>
        </p:xfrm>
        <a:graphic>
          <a:graphicData uri="http://schemas.openxmlformats.org/drawingml/2006/table">
            <a:tbl>
              <a:tblPr firstRow="1" bandRow="1">
                <a:tableStyleId>{5940675A-B579-460E-94D1-54222C63F5DA}</a:tableStyleId>
              </a:tblPr>
              <a:tblGrid>
                <a:gridCol w="1143000">
                  <a:extLst>
                    <a:ext uri="{9D8B030D-6E8A-4147-A177-3AD203B41FA5}">
                      <a16:colId xmlns:a16="http://schemas.microsoft.com/office/drawing/2014/main" val="2431328025"/>
                    </a:ext>
                  </a:extLst>
                </a:gridCol>
              </a:tblGrid>
              <a:tr h="403017">
                <a:tc>
                  <a:txBody>
                    <a:bodyPr/>
                    <a:lstStyle/>
                    <a:p>
                      <a:r>
                        <a:rPr lang="en-US" dirty="0"/>
                        <a:t>Input</a:t>
                      </a:r>
                    </a:p>
                  </a:txBody>
                  <a:tcPr/>
                </a:tc>
                <a:extLst>
                  <a:ext uri="{0D108BD9-81ED-4DB2-BD59-A6C34878D82A}">
                    <a16:rowId xmlns:a16="http://schemas.microsoft.com/office/drawing/2014/main" val="2762769411"/>
                  </a:ext>
                </a:extLst>
              </a:tr>
              <a:tr h="403017">
                <a:tc>
                  <a:txBody>
                    <a:bodyPr/>
                    <a:lstStyle/>
                    <a:p>
                      <a:r>
                        <a:rPr lang="en-US" sz="1800" dirty="0">
                          <a:solidFill>
                            <a:schemeClr val="tx1"/>
                          </a:solidFill>
                          <a:ea typeface="Segoe UI" pitchFamily="34" charset="0"/>
                          <a:cs typeface="Segoe UI" pitchFamily="34" charset="0"/>
                        </a:rPr>
                        <a:t>🍌</a:t>
                      </a:r>
                      <a:endParaRPr lang="en-US" dirty="0"/>
                    </a:p>
                  </a:txBody>
                  <a:tcPr/>
                </a:tc>
                <a:extLst>
                  <a:ext uri="{0D108BD9-81ED-4DB2-BD59-A6C34878D82A}">
                    <a16:rowId xmlns:a16="http://schemas.microsoft.com/office/drawing/2014/main" val="989789012"/>
                  </a:ext>
                </a:extLst>
              </a:tr>
              <a:tr h="403017">
                <a:tc>
                  <a:txBody>
                    <a:bodyPr/>
                    <a:lstStyle/>
                    <a:p>
                      <a:r>
                        <a:rPr lang="en-US" dirty="0"/>
                        <a:t>🍉</a:t>
                      </a:r>
                    </a:p>
                  </a:txBody>
                  <a:tcPr/>
                </a:tc>
                <a:extLst>
                  <a:ext uri="{0D108BD9-81ED-4DB2-BD59-A6C34878D82A}">
                    <a16:rowId xmlns:a16="http://schemas.microsoft.com/office/drawing/2014/main" val="2882675717"/>
                  </a:ext>
                </a:extLst>
              </a:tr>
              <a:tr h="403017">
                <a:tc>
                  <a:txBody>
                    <a:bodyPr/>
                    <a:lstStyle/>
                    <a:p>
                      <a:r>
                        <a:rPr lang="en-US" dirty="0"/>
                        <a:t>🍌</a:t>
                      </a:r>
                    </a:p>
                  </a:txBody>
                  <a:tcPr/>
                </a:tc>
                <a:extLst>
                  <a:ext uri="{0D108BD9-81ED-4DB2-BD59-A6C34878D82A}">
                    <a16:rowId xmlns:a16="http://schemas.microsoft.com/office/drawing/2014/main" val="3352967156"/>
                  </a:ext>
                </a:extLst>
              </a:tr>
              <a:tr h="403017">
                <a:tc>
                  <a:txBody>
                    <a:bodyPr/>
                    <a:lstStyle/>
                    <a:p>
                      <a:r>
                        <a:rPr lang="en-US" dirty="0"/>
                        <a:t>🍎</a:t>
                      </a:r>
                    </a:p>
                  </a:txBody>
                  <a:tcPr/>
                </a:tc>
                <a:extLst>
                  <a:ext uri="{0D108BD9-81ED-4DB2-BD59-A6C34878D82A}">
                    <a16:rowId xmlns:a16="http://schemas.microsoft.com/office/drawing/2014/main" val="3504269302"/>
                  </a:ext>
                </a:extLst>
              </a:tr>
              <a:tr h="403017">
                <a:tc>
                  <a:txBody>
                    <a:bodyPr/>
                    <a:lstStyle/>
                    <a:p>
                      <a:r>
                        <a:rPr lang="en-US" dirty="0"/>
                        <a:t>🍈</a:t>
                      </a:r>
                    </a:p>
                  </a:txBody>
                  <a:tcPr/>
                </a:tc>
                <a:extLst>
                  <a:ext uri="{0D108BD9-81ED-4DB2-BD59-A6C34878D82A}">
                    <a16:rowId xmlns:a16="http://schemas.microsoft.com/office/drawing/2014/main" val="3476067809"/>
                  </a:ext>
                </a:extLst>
              </a:tr>
              <a:tr h="403017">
                <a:tc>
                  <a:txBody>
                    <a:bodyPr/>
                    <a:lstStyle/>
                    <a:p>
                      <a:r>
                        <a:rPr lang="en-US" dirty="0"/>
                        <a:t>🍍</a:t>
                      </a:r>
                    </a:p>
                  </a:txBody>
                  <a:tcPr/>
                </a:tc>
                <a:extLst>
                  <a:ext uri="{0D108BD9-81ED-4DB2-BD59-A6C34878D82A}">
                    <a16:rowId xmlns:a16="http://schemas.microsoft.com/office/drawing/2014/main" val="3515704901"/>
                  </a:ext>
                </a:extLst>
              </a:tr>
              <a:tr h="403017">
                <a:tc>
                  <a:txBody>
                    <a:bodyPr/>
                    <a:lstStyle/>
                    <a:p>
                      <a:r>
                        <a:rPr lang="en-US" dirty="0"/>
                        <a:t>🍏</a:t>
                      </a:r>
                    </a:p>
                  </a:txBody>
                  <a:tcPr/>
                </a:tc>
                <a:extLst>
                  <a:ext uri="{0D108BD9-81ED-4DB2-BD59-A6C34878D82A}">
                    <a16:rowId xmlns:a16="http://schemas.microsoft.com/office/drawing/2014/main" val="2532339358"/>
                  </a:ext>
                </a:extLst>
              </a:tr>
              <a:tr h="403017">
                <a:tc>
                  <a:txBody>
                    <a:bodyPr/>
                    <a:lstStyle/>
                    <a:p>
                      <a:r>
                        <a:rPr lang="en-US" dirty="0"/>
                        <a:t>🍈</a:t>
                      </a:r>
                    </a:p>
                  </a:txBody>
                  <a:tcPr/>
                </a:tc>
                <a:extLst>
                  <a:ext uri="{0D108BD9-81ED-4DB2-BD59-A6C34878D82A}">
                    <a16:rowId xmlns:a16="http://schemas.microsoft.com/office/drawing/2014/main" val="1655558502"/>
                  </a:ext>
                </a:extLst>
              </a:tr>
            </a:tbl>
          </a:graphicData>
        </a:graphic>
      </p:graphicFrame>
      <p:graphicFrame>
        <p:nvGraphicFramePr>
          <p:cNvPr id="11" name="Table 10">
            <a:extLst>
              <a:ext uri="{FF2B5EF4-FFF2-40B4-BE49-F238E27FC236}">
                <a16:creationId xmlns:a16="http://schemas.microsoft.com/office/drawing/2014/main" id="{FA33453E-E072-D3DF-B0F3-C7686AEA9E39}"/>
              </a:ext>
            </a:extLst>
          </p:cNvPr>
          <p:cNvGraphicFramePr>
            <a:graphicFrameLocks noGrp="1"/>
          </p:cNvGraphicFramePr>
          <p:nvPr>
            <p:extLst>
              <p:ext uri="{D42A27DB-BD31-4B8C-83A1-F6EECF244321}">
                <p14:modId xmlns:p14="http://schemas.microsoft.com/office/powerpoint/2010/main" val="4245981500"/>
              </p:ext>
            </p:extLst>
          </p:nvPr>
        </p:nvGraphicFramePr>
        <p:xfrm>
          <a:off x="8320350" y="2057399"/>
          <a:ext cx="1316222" cy="3627153"/>
        </p:xfrm>
        <a:graphic>
          <a:graphicData uri="http://schemas.openxmlformats.org/drawingml/2006/table">
            <a:tbl>
              <a:tblPr firstRow="1" bandRow="1">
                <a:tableStyleId>{5940675A-B579-460E-94D1-54222C63F5DA}</a:tableStyleId>
              </a:tblPr>
              <a:tblGrid>
                <a:gridCol w="1316222">
                  <a:extLst>
                    <a:ext uri="{9D8B030D-6E8A-4147-A177-3AD203B41FA5}">
                      <a16:colId xmlns:a16="http://schemas.microsoft.com/office/drawing/2014/main" val="4103747013"/>
                    </a:ext>
                  </a:extLst>
                </a:gridCol>
              </a:tblGrid>
              <a:tr h="403017">
                <a:tc>
                  <a:txBody>
                    <a:bodyPr/>
                    <a:lstStyle/>
                    <a:p>
                      <a:r>
                        <a:rPr lang="en-US" dirty="0"/>
                        <a:t>Category</a:t>
                      </a:r>
                    </a:p>
                  </a:txBody>
                  <a:tcPr/>
                </a:tc>
                <a:extLst>
                  <a:ext uri="{0D108BD9-81ED-4DB2-BD59-A6C34878D82A}">
                    <a16:rowId xmlns:a16="http://schemas.microsoft.com/office/drawing/2014/main" val="182085442"/>
                  </a:ext>
                </a:extLst>
              </a:tr>
              <a:tr h="403017">
                <a:tc>
                  <a:txBody>
                    <a:bodyPr/>
                    <a:lstStyle/>
                    <a:p>
                      <a:r>
                        <a:rPr lang="en-US" dirty="0"/>
                        <a:t>1</a:t>
                      </a:r>
                    </a:p>
                  </a:txBody>
                  <a:tcPr/>
                </a:tc>
                <a:extLst>
                  <a:ext uri="{0D108BD9-81ED-4DB2-BD59-A6C34878D82A}">
                    <a16:rowId xmlns:a16="http://schemas.microsoft.com/office/drawing/2014/main" val="1023408469"/>
                  </a:ext>
                </a:extLst>
              </a:tr>
              <a:tr h="403017">
                <a:tc>
                  <a:txBody>
                    <a:bodyPr/>
                    <a:lstStyle/>
                    <a:p>
                      <a:r>
                        <a:rPr lang="en-US" dirty="0"/>
                        <a:t>2</a:t>
                      </a:r>
                    </a:p>
                  </a:txBody>
                  <a:tcPr/>
                </a:tc>
                <a:extLst>
                  <a:ext uri="{0D108BD9-81ED-4DB2-BD59-A6C34878D82A}">
                    <a16:rowId xmlns:a16="http://schemas.microsoft.com/office/drawing/2014/main" val="1373150610"/>
                  </a:ext>
                </a:extLst>
              </a:tr>
              <a:tr h="403017">
                <a:tc>
                  <a:txBody>
                    <a:bodyPr/>
                    <a:lstStyle/>
                    <a:p>
                      <a:r>
                        <a:rPr lang="en-US" dirty="0"/>
                        <a:t>1</a:t>
                      </a:r>
                    </a:p>
                  </a:txBody>
                  <a:tcPr/>
                </a:tc>
                <a:extLst>
                  <a:ext uri="{0D108BD9-81ED-4DB2-BD59-A6C34878D82A}">
                    <a16:rowId xmlns:a16="http://schemas.microsoft.com/office/drawing/2014/main" val="1587169789"/>
                  </a:ext>
                </a:extLst>
              </a:tr>
              <a:tr h="403017">
                <a:tc>
                  <a:txBody>
                    <a:bodyPr/>
                    <a:lstStyle/>
                    <a:p>
                      <a:r>
                        <a:rPr lang="en-US" dirty="0"/>
                        <a:t>3</a:t>
                      </a:r>
                    </a:p>
                  </a:txBody>
                  <a:tcPr/>
                </a:tc>
                <a:extLst>
                  <a:ext uri="{0D108BD9-81ED-4DB2-BD59-A6C34878D82A}">
                    <a16:rowId xmlns:a16="http://schemas.microsoft.com/office/drawing/2014/main" val="498767711"/>
                  </a:ext>
                </a:extLst>
              </a:tr>
              <a:tr h="403017">
                <a:tc>
                  <a:txBody>
                    <a:bodyPr/>
                    <a:lstStyle/>
                    <a:p>
                      <a:r>
                        <a:rPr lang="en-US" dirty="0"/>
                        <a:t>4</a:t>
                      </a:r>
                    </a:p>
                  </a:txBody>
                  <a:tcPr/>
                </a:tc>
                <a:extLst>
                  <a:ext uri="{0D108BD9-81ED-4DB2-BD59-A6C34878D82A}">
                    <a16:rowId xmlns:a16="http://schemas.microsoft.com/office/drawing/2014/main" val="1846541537"/>
                  </a:ext>
                </a:extLst>
              </a:tr>
              <a:tr h="403017">
                <a:tc>
                  <a:txBody>
                    <a:bodyPr/>
                    <a:lstStyle/>
                    <a:p>
                      <a:r>
                        <a:rPr lang="en-US" dirty="0"/>
                        <a:t>5</a:t>
                      </a:r>
                    </a:p>
                  </a:txBody>
                  <a:tcPr/>
                </a:tc>
                <a:extLst>
                  <a:ext uri="{0D108BD9-81ED-4DB2-BD59-A6C34878D82A}">
                    <a16:rowId xmlns:a16="http://schemas.microsoft.com/office/drawing/2014/main" val="3671958557"/>
                  </a:ext>
                </a:extLst>
              </a:tr>
              <a:tr h="403017">
                <a:tc>
                  <a:txBody>
                    <a:bodyPr/>
                    <a:lstStyle/>
                    <a:p>
                      <a:r>
                        <a:rPr lang="en-US" dirty="0"/>
                        <a:t>6</a:t>
                      </a:r>
                    </a:p>
                  </a:txBody>
                  <a:tcPr/>
                </a:tc>
                <a:extLst>
                  <a:ext uri="{0D108BD9-81ED-4DB2-BD59-A6C34878D82A}">
                    <a16:rowId xmlns:a16="http://schemas.microsoft.com/office/drawing/2014/main" val="387169582"/>
                  </a:ext>
                </a:extLst>
              </a:tr>
              <a:tr h="403017">
                <a:tc>
                  <a:txBody>
                    <a:bodyPr/>
                    <a:lstStyle/>
                    <a:p>
                      <a:r>
                        <a:rPr lang="en-US" dirty="0"/>
                        <a:t>4</a:t>
                      </a:r>
                    </a:p>
                  </a:txBody>
                  <a:tcPr/>
                </a:tc>
                <a:extLst>
                  <a:ext uri="{0D108BD9-81ED-4DB2-BD59-A6C34878D82A}">
                    <a16:rowId xmlns:a16="http://schemas.microsoft.com/office/drawing/2014/main" val="2907377046"/>
                  </a:ext>
                </a:extLst>
              </a:tr>
            </a:tbl>
          </a:graphicData>
        </a:graphic>
      </p:graphicFrame>
      <p:graphicFrame>
        <p:nvGraphicFramePr>
          <p:cNvPr id="12" name="Table 11">
            <a:extLst>
              <a:ext uri="{FF2B5EF4-FFF2-40B4-BE49-F238E27FC236}">
                <a16:creationId xmlns:a16="http://schemas.microsoft.com/office/drawing/2014/main" id="{F45520E1-E5BE-8ECF-2274-38F6B1604259}"/>
              </a:ext>
            </a:extLst>
          </p:cNvPr>
          <p:cNvGraphicFramePr>
            <a:graphicFrameLocks noGrp="1"/>
          </p:cNvGraphicFramePr>
          <p:nvPr>
            <p:extLst>
              <p:ext uri="{D42A27DB-BD31-4B8C-83A1-F6EECF244321}">
                <p14:modId xmlns:p14="http://schemas.microsoft.com/office/powerpoint/2010/main" val="3176449593"/>
              </p:ext>
            </p:extLst>
          </p:nvPr>
        </p:nvGraphicFramePr>
        <p:xfrm>
          <a:off x="9882450" y="2057399"/>
          <a:ext cx="1196827" cy="3627153"/>
        </p:xfrm>
        <a:graphic>
          <a:graphicData uri="http://schemas.openxmlformats.org/drawingml/2006/table">
            <a:tbl>
              <a:tblPr firstRow="1" bandRow="1">
                <a:tableStyleId>{5940675A-B579-460E-94D1-54222C63F5DA}</a:tableStyleId>
              </a:tblPr>
              <a:tblGrid>
                <a:gridCol w="1196827">
                  <a:extLst>
                    <a:ext uri="{9D8B030D-6E8A-4147-A177-3AD203B41FA5}">
                      <a16:colId xmlns:a16="http://schemas.microsoft.com/office/drawing/2014/main" val="2527142223"/>
                    </a:ext>
                  </a:extLst>
                </a:gridCol>
              </a:tblGrid>
              <a:tr h="403017">
                <a:tc>
                  <a:txBody>
                    <a:bodyPr/>
                    <a:lstStyle/>
                    <a:p>
                      <a:r>
                        <a:rPr lang="en-US" dirty="0"/>
                        <a:t>Category</a:t>
                      </a:r>
                    </a:p>
                  </a:txBody>
                  <a:tcPr/>
                </a:tc>
                <a:extLst>
                  <a:ext uri="{0D108BD9-81ED-4DB2-BD59-A6C34878D82A}">
                    <a16:rowId xmlns:a16="http://schemas.microsoft.com/office/drawing/2014/main" val="418621965"/>
                  </a:ext>
                </a:extLst>
              </a:tr>
              <a:tr h="403017">
                <a:tc>
                  <a:txBody>
                    <a:bodyPr/>
                    <a:lstStyle/>
                    <a:p>
                      <a:r>
                        <a:rPr lang="en-US" dirty="0"/>
                        <a:t>1</a:t>
                      </a:r>
                    </a:p>
                  </a:txBody>
                  <a:tcPr/>
                </a:tc>
                <a:extLst>
                  <a:ext uri="{0D108BD9-81ED-4DB2-BD59-A6C34878D82A}">
                    <a16:rowId xmlns:a16="http://schemas.microsoft.com/office/drawing/2014/main" val="1876615828"/>
                  </a:ext>
                </a:extLst>
              </a:tr>
              <a:tr h="403017">
                <a:tc>
                  <a:txBody>
                    <a:bodyPr/>
                    <a:lstStyle/>
                    <a:p>
                      <a:r>
                        <a:rPr lang="en-US" dirty="0"/>
                        <a:t>2</a:t>
                      </a:r>
                    </a:p>
                  </a:txBody>
                  <a:tcPr/>
                </a:tc>
                <a:extLst>
                  <a:ext uri="{0D108BD9-81ED-4DB2-BD59-A6C34878D82A}">
                    <a16:rowId xmlns:a16="http://schemas.microsoft.com/office/drawing/2014/main" val="850225174"/>
                  </a:ext>
                </a:extLst>
              </a:tr>
              <a:tr h="403017">
                <a:tc>
                  <a:txBody>
                    <a:bodyPr/>
                    <a:lstStyle/>
                    <a:p>
                      <a:r>
                        <a:rPr lang="en-US" dirty="0"/>
                        <a:t>1</a:t>
                      </a:r>
                    </a:p>
                  </a:txBody>
                  <a:tcPr/>
                </a:tc>
                <a:extLst>
                  <a:ext uri="{0D108BD9-81ED-4DB2-BD59-A6C34878D82A}">
                    <a16:rowId xmlns:a16="http://schemas.microsoft.com/office/drawing/2014/main" val="3464618992"/>
                  </a:ext>
                </a:extLst>
              </a:tr>
              <a:tr h="403017">
                <a:tc>
                  <a:txBody>
                    <a:bodyPr/>
                    <a:lstStyle/>
                    <a:p>
                      <a:r>
                        <a:rPr lang="en-US" dirty="0"/>
                        <a:t>2</a:t>
                      </a:r>
                    </a:p>
                  </a:txBody>
                  <a:tcPr/>
                </a:tc>
                <a:extLst>
                  <a:ext uri="{0D108BD9-81ED-4DB2-BD59-A6C34878D82A}">
                    <a16:rowId xmlns:a16="http://schemas.microsoft.com/office/drawing/2014/main" val="205250473"/>
                  </a:ext>
                </a:extLst>
              </a:tr>
              <a:tr h="403017">
                <a:tc>
                  <a:txBody>
                    <a:bodyPr/>
                    <a:lstStyle/>
                    <a:p>
                      <a:r>
                        <a:rPr lang="en-US" dirty="0"/>
                        <a:t>3</a:t>
                      </a:r>
                    </a:p>
                  </a:txBody>
                  <a:tcPr/>
                </a:tc>
                <a:extLst>
                  <a:ext uri="{0D108BD9-81ED-4DB2-BD59-A6C34878D82A}">
                    <a16:rowId xmlns:a16="http://schemas.microsoft.com/office/drawing/2014/main" val="332798242"/>
                  </a:ext>
                </a:extLst>
              </a:tr>
              <a:tr h="403017">
                <a:tc>
                  <a:txBody>
                    <a:bodyPr/>
                    <a:lstStyle/>
                    <a:p>
                      <a:r>
                        <a:rPr lang="en-US" dirty="0"/>
                        <a:t>1</a:t>
                      </a:r>
                    </a:p>
                  </a:txBody>
                  <a:tcPr/>
                </a:tc>
                <a:extLst>
                  <a:ext uri="{0D108BD9-81ED-4DB2-BD59-A6C34878D82A}">
                    <a16:rowId xmlns:a16="http://schemas.microsoft.com/office/drawing/2014/main" val="125567534"/>
                  </a:ext>
                </a:extLst>
              </a:tr>
              <a:tr h="403017">
                <a:tc>
                  <a:txBody>
                    <a:bodyPr/>
                    <a:lstStyle/>
                    <a:p>
                      <a:r>
                        <a:rPr lang="en-US" dirty="0"/>
                        <a:t>3</a:t>
                      </a:r>
                    </a:p>
                  </a:txBody>
                  <a:tcPr/>
                </a:tc>
                <a:extLst>
                  <a:ext uri="{0D108BD9-81ED-4DB2-BD59-A6C34878D82A}">
                    <a16:rowId xmlns:a16="http://schemas.microsoft.com/office/drawing/2014/main" val="1446293970"/>
                  </a:ext>
                </a:extLst>
              </a:tr>
              <a:tr h="403017">
                <a:tc>
                  <a:txBody>
                    <a:bodyPr/>
                    <a:lstStyle/>
                    <a:p>
                      <a:r>
                        <a:rPr lang="en-US" dirty="0"/>
                        <a:t>3</a:t>
                      </a:r>
                    </a:p>
                  </a:txBody>
                  <a:tcPr/>
                </a:tc>
                <a:extLst>
                  <a:ext uri="{0D108BD9-81ED-4DB2-BD59-A6C34878D82A}">
                    <a16:rowId xmlns:a16="http://schemas.microsoft.com/office/drawing/2014/main" val="1815819376"/>
                  </a:ext>
                </a:extLst>
              </a:tr>
            </a:tbl>
          </a:graphicData>
        </a:graphic>
      </p:graphicFrame>
      <p:sp>
        <p:nvSpPr>
          <p:cNvPr id="14" name="TextBox 13">
            <a:extLst>
              <a:ext uri="{FF2B5EF4-FFF2-40B4-BE49-F238E27FC236}">
                <a16:creationId xmlns:a16="http://schemas.microsoft.com/office/drawing/2014/main" id="{2EA0D720-2E60-6DBD-6899-A70BEA428CEB}"/>
              </a:ext>
            </a:extLst>
          </p:cNvPr>
          <p:cNvSpPr txBox="1"/>
          <p:nvPr/>
        </p:nvSpPr>
        <p:spPr>
          <a:xfrm>
            <a:off x="8496300" y="5943600"/>
            <a:ext cx="697627" cy="517065"/>
          </a:xfrm>
          <a:prstGeom prst="rect">
            <a:avLst/>
          </a:prstGeom>
          <a:noFill/>
        </p:spPr>
        <p:txBody>
          <a:bodyPr wrap="none" lIns="91440" tIns="91440" rIns="91440" bIns="91440" rtlCol="0" anchor="t">
            <a:spAutoFit/>
          </a:bodyPr>
          <a:lstStyle/>
          <a:p>
            <a:pPr>
              <a:lnSpc>
                <a:spcPct val="90000"/>
              </a:lnSpc>
              <a:spcAft>
                <a:spcPts val="600"/>
              </a:spcAft>
            </a:pPr>
            <a:r>
              <a:rPr lang="en-US" sz="2400" dirty="0">
                <a:gradFill>
                  <a:gsLst>
                    <a:gs pos="2917">
                      <a:schemeClr val="tx1"/>
                    </a:gs>
                    <a:gs pos="30000">
                      <a:schemeClr val="tx1"/>
                    </a:gs>
                  </a:gsLst>
                  <a:lin ang="5400000" scaled="0"/>
                </a:gradFill>
              </a:rPr>
              <a:t>fruit</a:t>
            </a:r>
          </a:p>
        </p:txBody>
      </p:sp>
      <p:sp>
        <p:nvSpPr>
          <p:cNvPr id="15" name="TextBox 14">
            <a:extLst>
              <a:ext uri="{FF2B5EF4-FFF2-40B4-BE49-F238E27FC236}">
                <a16:creationId xmlns:a16="http://schemas.microsoft.com/office/drawing/2014/main" id="{E39E3777-87FA-4D97-301F-2B96C2775C74}"/>
              </a:ext>
            </a:extLst>
          </p:cNvPr>
          <p:cNvSpPr txBox="1"/>
          <p:nvPr/>
        </p:nvSpPr>
        <p:spPr>
          <a:xfrm>
            <a:off x="10104798" y="5960442"/>
            <a:ext cx="853119" cy="517065"/>
          </a:xfrm>
          <a:prstGeom prst="rect">
            <a:avLst/>
          </a:prstGeom>
          <a:noFill/>
        </p:spPr>
        <p:txBody>
          <a:bodyPr wrap="none" lIns="91440" tIns="91440" rIns="91440" bIns="91440" rtlCol="0" anchor="t">
            <a:spAutoFit/>
          </a:bodyPr>
          <a:lstStyle/>
          <a:p>
            <a:pPr>
              <a:lnSpc>
                <a:spcPct val="90000"/>
              </a:lnSpc>
              <a:spcAft>
                <a:spcPts val="600"/>
              </a:spcAft>
            </a:pPr>
            <a:r>
              <a:rPr lang="en-US" sz="2400" dirty="0">
                <a:gradFill>
                  <a:gsLst>
                    <a:gs pos="2917">
                      <a:schemeClr val="tx1"/>
                    </a:gs>
                    <a:gs pos="30000">
                      <a:schemeClr val="tx1"/>
                    </a:gs>
                  </a:gsLst>
                  <a:lin ang="5400000" scaled="0"/>
                </a:gradFill>
              </a:rPr>
              <a:t>color</a:t>
            </a:r>
          </a:p>
        </p:txBody>
      </p:sp>
    </p:spTree>
    <p:extLst>
      <p:ext uri="{BB962C8B-B14F-4D97-AF65-F5344CB8AC3E}">
        <p14:creationId xmlns:p14="http://schemas.microsoft.com/office/powerpoint/2010/main" val="371160633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3" end="3"/>
                                            </p:txEl>
                                          </p:spTgt>
                                        </p:tgtEl>
                                        <p:attrNameLst>
                                          <p:attrName>style.visibility</p:attrName>
                                        </p:attrNameLst>
                                      </p:cBhvr>
                                      <p:to>
                                        <p:strVal val="visible"/>
                                      </p:to>
                                    </p:set>
                                    <p:animEffect transition="in" filter="fade">
                                      <p:cBhvr>
                                        <p:cTn id="12" dur="500"/>
                                        <p:tgtEl>
                                          <p:spTgt spid="6">
                                            <p:txEl>
                                              <p:pRg st="3" end="3"/>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animEffect transition="in" filter="fade">
                                      <p:cBhvr>
                                        <p:cTn id="15" dur="500"/>
                                        <p:tgtEl>
                                          <p:spTgt spid="6">
                                            <p:txEl>
                                              <p:pRg st="4" end="4"/>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6">
                                            <p:txEl>
                                              <p:pRg st="5" end="5"/>
                                            </p:txEl>
                                          </p:spTgt>
                                        </p:tgtEl>
                                        <p:attrNameLst>
                                          <p:attrName>style.visibility</p:attrName>
                                        </p:attrNameLst>
                                      </p:cBhvr>
                                      <p:to>
                                        <p:strVal val="visible"/>
                                      </p:to>
                                    </p:set>
                                    <p:animEffect transition="in" filter="fade">
                                      <p:cBhvr>
                                        <p:cTn id="18" dur="500"/>
                                        <p:tgtEl>
                                          <p:spTgt spid="6">
                                            <p:txEl>
                                              <p:pRg st="5" end="5"/>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6">
                                            <p:txEl>
                                              <p:pRg st="6" end="6"/>
                                            </p:txEl>
                                          </p:spTgt>
                                        </p:tgtEl>
                                        <p:attrNameLst>
                                          <p:attrName>style.visibility</p:attrName>
                                        </p:attrNameLst>
                                      </p:cBhvr>
                                      <p:to>
                                        <p:strVal val="visible"/>
                                      </p:to>
                                    </p:set>
                                    <p:animEffect transition="in" filter="fade">
                                      <p:cBhvr>
                                        <p:cTn id="21" dur="500"/>
                                        <p:tgtEl>
                                          <p:spTgt spid="6">
                                            <p:txEl>
                                              <p:pRg st="6" end="6"/>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6">
                                            <p:txEl>
                                              <p:pRg st="7" end="7"/>
                                            </p:txEl>
                                          </p:spTgt>
                                        </p:tgtEl>
                                        <p:attrNameLst>
                                          <p:attrName>style.visibility</p:attrName>
                                        </p:attrNameLst>
                                      </p:cBhvr>
                                      <p:to>
                                        <p:strVal val="visible"/>
                                      </p:to>
                                    </p:set>
                                    <p:animEffect transition="in" filter="fade">
                                      <p:cBhvr>
                                        <p:cTn id="24" dur="500"/>
                                        <p:tgtEl>
                                          <p:spTgt spid="6">
                                            <p:txEl>
                                              <p:pRg st="7" end="7"/>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6">
                                            <p:txEl>
                                              <p:pRg st="8" end="8"/>
                                            </p:txEl>
                                          </p:spTgt>
                                        </p:tgtEl>
                                        <p:attrNameLst>
                                          <p:attrName>style.visibility</p:attrName>
                                        </p:attrNameLst>
                                      </p:cBhvr>
                                      <p:to>
                                        <p:strVal val="visible"/>
                                      </p:to>
                                    </p:set>
                                    <p:animEffect transition="in" filter="fade">
                                      <p:cBhvr>
                                        <p:cTn id="27" dur="500"/>
                                        <p:tgtEl>
                                          <p:spTgt spid="6">
                                            <p:txEl>
                                              <p:pRg st="8" end="8"/>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6">
                                            <p:txEl>
                                              <p:pRg st="9" end="9"/>
                                            </p:txEl>
                                          </p:spTgt>
                                        </p:tgtEl>
                                        <p:attrNameLst>
                                          <p:attrName>style.visibility</p:attrName>
                                        </p:attrNameLst>
                                      </p:cBhvr>
                                      <p:to>
                                        <p:strVal val="visible"/>
                                      </p:to>
                                    </p:set>
                                    <p:animEffect transition="in" filter="fade">
                                      <p:cBhvr>
                                        <p:cTn id="30" dur="500"/>
                                        <p:tgtEl>
                                          <p:spTgt spid="6">
                                            <p:txEl>
                                              <p:pRg st="9" end="9"/>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6">
                                            <p:txEl>
                                              <p:pRg st="10" end="10"/>
                                            </p:txEl>
                                          </p:spTgt>
                                        </p:tgtEl>
                                        <p:attrNameLst>
                                          <p:attrName>style.visibility</p:attrName>
                                        </p:attrNameLst>
                                      </p:cBhvr>
                                      <p:to>
                                        <p:strVal val="visible"/>
                                      </p:to>
                                    </p:set>
                                    <p:animEffect transition="in" filter="fade">
                                      <p:cBhvr>
                                        <p:cTn id="33" dur="500"/>
                                        <p:tgtEl>
                                          <p:spTgt spid="6">
                                            <p:txEl>
                                              <p:pRg st="10" end="10"/>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7"/>
                                        </p:tgtEl>
                                        <p:attrNameLst>
                                          <p:attrName>style.visibility</p:attrName>
                                        </p:attrNameLst>
                                      </p:cBhvr>
                                      <p:to>
                                        <p:strVal val="visible"/>
                                      </p:to>
                                    </p:set>
                                    <p:animEffect transition="in" filter="fade">
                                      <p:cBhvr>
                                        <p:cTn id="38" dur="500"/>
                                        <p:tgtEl>
                                          <p:spTgt spid="7"/>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fade">
                                      <p:cBhvr>
                                        <p:cTn id="43" dur="500"/>
                                        <p:tgtEl>
                                          <p:spTgt spid="10"/>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11"/>
                                        </p:tgtEl>
                                        <p:attrNameLst>
                                          <p:attrName>style.visibility</p:attrName>
                                        </p:attrNameLst>
                                      </p:cBhvr>
                                      <p:to>
                                        <p:strVal val="visible"/>
                                      </p:to>
                                    </p:set>
                                    <p:animEffect transition="in" filter="fade">
                                      <p:cBhvr>
                                        <p:cTn id="48" dur="500"/>
                                        <p:tgtEl>
                                          <p:spTgt spid="11"/>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12"/>
                                        </p:tgtEl>
                                        <p:attrNameLst>
                                          <p:attrName>style.visibility</p:attrName>
                                        </p:attrNameLst>
                                      </p:cBhvr>
                                      <p:to>
                                        <p:strVal val="visible"/>
                                      </p:to>
                                    </p:set>
                                    <p:animEffect transition="in" filter="fade">
                                      <p:cBhvr>
                                        <p:cTn id="53" dur="500"/>
                                        <p:tgtEl>
                                          <p:spTgt spid="12"/>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14"/>
                                        </p:tgtEl>
                                        <p:attrNameLst>
                                          <p:attrName>style.visibility</p:attrName>
                                        </p:attrNameLst>
                                      </p:cBhvr>
                                      <p:to>
                                        <p:strVal val="visible"/>
                                      </p:to>
                                    </p:set>
                                    <p:animEffect transition="in" filter="fade">
                                      <p:cBhvr>
                                        <p:cTn id="58" dur="500"/>
                                        <p:tgtEl>
                                          <p:spTgt spid="14"/>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15"/>
                                        </p:tgtEl>
                                        <p:attrNameLst>
                                          <p:attrName>style.visibility</p:attrName>
                                        </p:attrNameLst>
                                      </p:cBhvr>
                                      <p:to>
                                        <p:strVal val="visible"/>
                                      </p:to>
                                    </p:set>
                                    <p:animEffect transition="in" filter="fade">
                                      <p:cBhvr>
                                        <p:cTn id="63"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4" grpId="0"/>
      <p:bldP spid="1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i="1" dirty="0">
                <a:solidFill>
                  <a:schemeClr val="accent1"/>
                </a:solidFill>
              </a:rPr>
              <a:t>Reinforcement Learning</a:t>
            </a:r>
            <a:endParaRPr lang="en-US" i="1" dirty="0">
              <a:solidFill>
                <a:schemeClr val="accent1"/>
              </a:solidFill>
            </a:endParaRPr>
          </a:p>
        </p:txBody>
      </p:sp>
      <p:pic>
        <p:nvPicPr>
          <p:cNvPr id="4" name="Online Media 3" title="Reinforcment Learning - Mario Training Video">
            <a:hlinkClick r:id="" action="ppaction://media"/>
            <a:extLst>
              <a:ext uri="{FF2B5EF4-FFF2-40B4-BE49-F238E27FC236}">
                <a16:creationId xmlns:a16="http://schemas.microsoft.com/office/drawing/2014/main" id="{D876FA45-BC49-B345-3A2C-8E603059C574}"/>
              </a:ext>
            </a:extLst>
          </p:cNvPr>
          <p:cNvPicPr>
            <a:picLocks noGrp="1" noRot="1" noChangeAspect="1"/>
          </p:cNvPicPr>
          <p:nvPr>
            <p:ph idx="1"/>
            <a:videoFile r:link="rId1"/>
          </p:nvPr>
        </p:nvPicPr>
        <p:blipFill>
          <a:blip r:embed="rId4"/>
          <a:stretch>
            <a:fillRect/>
          </a:stretch>
        </p:blipFill>
        <p:spPr>
          <a:xfrm>
            <a:off x="2895600" y="1257300"/>
            <a:ext cx="9120187" cy="5153025"/>
          </a:xfrm>
          <a:prstGeom prst="rect">
            <a:avLst/>
          </a:prstGeom>
        </p:spPr>
      </p:pic>
      <p:sp>
        <p:nvSpPr>
          <p:cNvPr id="6" name="TextBox 5">
            <a:extLst>
              <a:ext uri="{FF2B5EF4-FFF2-40B4-BE49-F238E27FC236}">
                <a16:creationId xmlns:a16="http://schemas.microsoft.com/office/drawing/2014/main" id="{84FBE112-9D46-EFBB-1A62-A1E2D4D0CEAB}"/>
              </a:ext>
            </a:extLst>
          </p:cNvPr>
          <p:cNvSpPr txBox="1"/>
          <p:nvPr/>
        </p:nvSpPr>
        <p:spPr>
          <a:xfrm>
            <a:off x="266700" y="2310318"/>
            <a:ext cx="2440172" cy="3046988"/>
          </a:xfrm>
          <a:prstGeom prst="rect">
            <a:avLst/>
          </a:prstGeom>
          <a:noFill/>
        </p:spPr>
        <p:txBody>
          <a:bodyPr wrap="square">
            <a:spAutoFit/>
          </a:bodyPr>
          <a:lstStyle/>
          <a:p>
            <a:r>
              <a:rPr lang="en-US" sz="3200" dirty="0"/>
              <a:t>Positive and negative feedback is used to reinforce behaviors</a:t>
            </a:r>
          </a:p>
        </p:txBody>
      </p:sp>
    </p:spTree>
    <p:extLst>
      <p:ext uri="{BB962C8B-B14F-4D97-AF65-F5344CB8AC3E}">
        <p14:creationId xmlns:p14="http://schemas.microsoft.com/office/powerpoint/2010/main" val="1761599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031970"/>
            <a:ext cx="10972800" cy="794064"/>
          </a:xfrm>
        </p:spPr>
        <p:txBody>
          <a:bodyPr/>
          <a:lstStyle/>
          <a:p>
            <a:r>
              <a:rPr lang="en-US" sz="5400" cap="none" dirty="0"/>
              <a:t>Questions?</a:t>
            </a:r>
          </a:p>
        </p:txBody>
      </p:sp>
    </p:spTree>
    <p:extLst>
      <p:ext uri="{BB962C8B-B14F-4D97-AF65-F5344CB8AC3E}">
        <p14:creationId xmlns:p14="http://schemas.microsoft.com/office/powerpoint/2010/main" val="1145158094"/>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E953BE3-E5CC-2550-291D-225920AEABAA}"/>
              </a:ext>
            </a:extLst>
          </p:cNvPr>
          <p:cNvSpPr>
            <a:spLocks noGrp="1"/>
          </p:cNvSpPr>
          <p:nvPr>
            <p:ph type="title"/>
          </p:nvPr>
        </p:nvSpPr>
        <p:spPr/>
        <p:txBody>
          <a:bodyPr/>
          <a:lstStyle/>
          <a:p>
            <a:r>
              <a:rPr lang="en-US" dirty="0"/>
              <a:t>Blooket</a:t>
            </a:r>
          </a:p>
        </p:txBody>
      </p:sp>
    </p:spTree>
    <p:extLst>
      <p:ext uri="{BB962C8B-B14F-4D97-AF65-F5344CB8AC3E}">
        <p14:creationId xmlns:p14="http://schemas.microsoft.com/office/powerpoint/2010/main" val="2961185576"/>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48D8E56-A062-0C2A-C3B3-6457E99A1207}"/>
              </a:ext>
            </a:extLst>
          </p:cNvPr>
          <p:cNvPicPr>
            <a:picLocks noChangeAspect="1"/>
          </p:cNvPicPr>
          <p:nvPr/>
        </p:nvPicPr>
        <p:blipFill>
          <a:blip r:embed="rId3"/>
          <a:stretch>
            <a:fillRect/>
          </a:stretch>
        </p:blipFill>
        <p:spPr>
          <a:xfrm>
            <a:off x="3238500" y="1786380"/>
            <a:ext cx="8610600" cy="3285239"/>
          </a:xfrm>
          <a:prstGeom prst="rect">
            <a:avLst/>
          </a:prstGeom>
        </p:spPr>
      </p:pic>
      <p:cxnSp>
        <p:nvCxnSpPr>
          <p:cNvPr id="12" name="Straight Arrow Connector 11">
            <a:extLst>
              <a:ext uri="{FF2B5EF4-FFF2-40B4-BE49-F238E27FC236}">
                <a16:creationId xmlns:a16="http://schemas.microsoft.com/office/drawing/2014/main" id="{2A91C087-5AB1-1738-A029-6A9B8656E67A}"/>
              </a:ext>
            </a:extLst>
          </p:cNvPr>
          <p:cNvCxnSpPr>
            <a:cxnSpLocks/>
          </p:cNvCxnSpPr>
          <p:nvPr/>
        </p:nvCxnSpPr>
        <p:spPr>
          <a:xfrm flipV="1">
            <a:off x="7124700" y="3200400"/>
            <a:ext cx="0" cy="2514599"/>
          </a:xfrm>
          <a:prstGeom prst="straightConnector1">
            <a:avLst/>
          </a:prstGeom>
          <a:ln w="57150">
            <a:headEnd type="none"/>
            <a:tailEnd type="triangle"/>
          </a:ln>
        </p:spPr>
        <p:style>
          <a:lnRef idx="1">
            <a:schemeClr val="accent5"/>
          </a:lnRef>
          <a:fillRef idx="0">
            <a:schemeClr val="accent5"/>
          </a:fillRef>
          <a:effectRef idx="0">
            <a:schemeClr val="accent5"/>
          </a:effectRef>
          <a:fontRef idx="minor">
            <a:schemeClr val="tx1"/>
          </a:fontRef>
        </p:style>
      </p:cxnSp>
      <p:sp>
        <p:nvSpPr>
          <p:cNvPr id="17" name="TextBox 16">
            <a:extLst>
              <a:ext uri="{FF2B5EF4-FFF2-40B4-BE49-F238E27FC236}">
                <a16:creationId xmlns:a16="http://schemas.microsoft.com/office/drawing/2014/main" id="{709864CF-9530-837E-0F02-7379852CBE5F}"/>
              </a:ext>
            </a:extLst>
          </p:cNvPr>
          <p:cNvSpPr txBox="1"/>
          <p:nvPr/>
        </p:nvSpPr>
        <p:spPr>
          <a:xfrm>
            <a:off x="1853492" y="5714999"/>
            <a:ext cx="8485015" cy="738664"/>
          </a:xfrm>
          <a:prstGeom prst="rect">
            <a:avLst/>
          </a:prstGeom>
          <a:noFill/>
        </p:spPr>
        <p:txBody>
          <a:bodyPr wrap="none" lIns="91440" tIns="91440" rIns="91440" bIns="91440" rtlCol="0" anchor="t">
            <a:spAutoFit/>
          </a:bodyPr>
          <a:lstStyle/>
          <a:p>
            <a:pPr>
              <a:lnSpc>
                <a:spcPct val="90000"/>
              </a:lnSpc>
              <a:spcAft>
                <a:spcPts val="600"/>
              </a:spcAft>
            </a:pPr>
            <a:r>
              <a:rPr lang="en-US" sz="4000" dirty="0">
                <a:gradFill>
                  <a:gsLst>
                    <a:gs pos="2917">
                      <a:schemeClr val="tx1"/>
                    </a:gs>
                    <a:gs pos="30000">
                      <a:schemeClr val="tx1"/>
                    </a:gs>
                  </a:gsLst>
                  <a:lin ang="5400000" scaled="0"/>
                </a:gradFill>
                <a:latin typeface="+mj-lt"/>
              </a:rPr>
              <a:t>click the link on the camp homepage</a:t>
            </a:r>
          </a:p>
        </p:txBody>
      </p:sp>
      <p:sp>
        <p:nvSpPr>
          <p:cNvPr id="25" name="TextBox 24">
            <a:extLst>
              <a:ext uri="{FF2B5EF4-FFF2-40B4-BE49-F238E27FC236}">
                <a16:creationId xmlns:a16="http://schemas.microsoft.com/office/drawing/2014/main" id="{09675E2C-9835-B5C3-B6F4-43C36B2CB753}"/>
              </a:ext>
            </a:extLst>
          </p:cNvPr>
          <p:cNvSpPr txBox="1"/>
          <p:nvPr/>
        </p:nvSpPr>
        <p:spPr>
          <a:xfrm>
            <a:off x="3041797" y="404337"/>
            <a:ext cx="6108404" cy="830997"/>
          </a:xfrm>
          <a:prstGeom prst="rect">
            <a:avLst/>
          </a:prstGeom>
          <a:noFill/>
        </p:spPr>
        <p:txBody>
          <a:bodyPr wrap="square">
            <a:spAutoFit/>
          </a:bodyPr>
          <a:lstStyle/>
          <a:p>
            <a:r>
              <a:rPr lang="en-US" sz="4800" b="0" i="0" dirty="0">
                <a:solidFill>
                  <a:srgbClr val="000000"/>
                </a:solidFill>
                <a:effectLst/>
                <a:latin typeface="+mj-lt"/>
              </a:rPr>
              <a:t>Follow-Along Activity</a:t>
            </a:r>
            <a:endParaRPr lang="en-US" sz="4800" dirty="0"/>
          </a:p>
        </p:txBody>
      </p:sp>
    </p:spTree>
    <p:extLst>
      <p:ext uri="{BB962C8B-B14F-4D97-AF65-F5344CB8AC3E}">
        <p14:creationId xmlns:p14="http://schemas.microsoft.com/office/powerpoint/2010/main" val="16795343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500"/>
                                        <p:tgtEl>
                                          <p:spTgt spid="17"/>
                                        </p:tgtEl>
                                      </p:cBhvr>
                                    </p:animEffect>
                                  </p:childTnLst>
                                </p:cTn>
                              </p:par>
                            </p:childTnLst>
                          </p:cTn>
                        </p:par>
                        <p:par>
                          <p:cTn id="12" fill="hold">
                            <p:stCondLst>
                              <p:cond delay="1000"/>
                            </p:stCondLst>
                            <p:childTnLst>
                              <p:par>
                                <p:cTn id="13" presetID="22" presetClass="entr" presetSubtype="4" fill="hold"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down)">
                                      <p:cBhvr>
                                        <p:cTn id="1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46497B0C-C171-3A37-B2E3-077D621F1E38}"/>
              </a:ext>
            </a:extLst>
          </p:cNvPr>
          <p:cNvSpPr>
            <a:spLocks noGrp="1"/>
          </p:cNvSpPr>
          <p:nvPr>
            <p:ph type="body" idx="1"/>
          </p:nvPr>
        </p:nvSpPr>
        <p:spPr/>
        <p:txBody>
          <a:bodyPr/>
          <a:lstStyle/>
          <a:p>
            <a:r>
              <a:rPr lang="en-US" dirty="0"/>
              <a:t>Icebreaker</a:t>
            </a:r>
          </a:p>
          <a:p>
            <a:r>
              <a:rPr lang="en-US" dirty="0"/>
              <a:t>Presentation</a:t>
            </a:r>
          </a:p>
          <a:p>
            <a:r>
              <a:rPr lang="en-US" dirty="0"/>
              <a:t>Blooket</a:t>
            </a:r>
          </a:p>
          <a:p>
            <a:r>
              <a:rPr lang="en-US" dirty="0"/>
              <a:t>Follow-Along Activity</a:t>
            </a:r>
          </a:p>
          <a:p>
            <a:r>
              <a:rPr lang="en-US" dirty="0"/>
              <a:t>Challenges</a:t>
            </a:r>
          </a:p>
        </p:txBody>
      </p:sp>
      <p:sp>
        <p:nvSpPr>
          <p:cNvPr id="4" name="Title 3">
            <a:extLst>
              <a:ext uri="{FF2B5EF4-FFF2-40B4-BE49-F238E27FC236}">
                <a16:creationId xmlns:a16="http://schemas.microsoft.com/office/drawing/2014/main" id="{EFC9176B-85A6-D82A-9303-D5CCAA50BCA5}"/>
              </a:ext>
            </a:extLst>
          </p:cNvPr>
          <p:cNvSpPr>
            <a:spLocks noGrp="1"/>
          </p:cNvSpPr>
          <p:nvPr>
            <p:ph type="title"/>
          </p:nvPr>
        </p:nvSpPr>
        <p:spPr/>
        <p:txBody>
          <a:bodyPr/>
          <a:lstStyle/>
          <a:p>
            <a:r>
              <a:rPr lang="en-US" dirty="0"/>
              <a:t>Agenda</a:t>
            </a:r>
          </a:p>
        </p:txBody>
      </p:sp>
    </p:spTree>
    <p:extLst>
      <p:ext uri="{BB962C8B-B14F-4D97-AF65-F5344CB8AC3E}">
        <p14:creationId xmlns:p14="http://schemas.microsoft.com/office/powerpoint/2010/main" val="1083067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48D8E56-A062-0C2A-C3B3-6457E99A1207}"/>
              </a:ext>
            </a:extLst>
          </p:cNvPr>
          <p:cNvPicPr>
            <a:picLocks noChangeAspect="1"/>
          </p:cNvPicPr>
          <p:nvPr/>
        </p:nvPicPr>
        <p:blipFill>
          <a:blip r:embed="rId3"/>
          <a:srcRect/>
          <a:stretch/>
        </p:blipFill>
        <p:spPr>
          <a:xfrm>
            <a:off x="3422993" y="1786380"/>
            <a:ext cx="8241614" cy="3285239"/>
          </a:xfrm>
          <a:prstGeom prst="rect">
            <a:avLst/>
          </a:prstGeom>
        </p:spPr>
      </p:pic>
      <p:cxnSp>
        <p:nvCxnSpPr>
          <p:cNvPr id="12" name="Straight Arrow Connector 11">
            <a:extLst>
              <a:ext uri="{FF2B5EF4-FFF2-40B4-BE49-F238E27FC236}">
                <a16:creationId xmlns:a16="http://schemas.microsoft.com/office/drawing/2014/main" id="{2A91C087-5AB1-1738-A029-6A9B8656E67A}"/>
              </a:ext>
            </a:extLst>
          </p:cNvPr>
          <p:cNvCxnSpPr>
            <a:cxnSpLocks/>
          </p:cNvCxnSpPr>
          <p:nvPr/>
        </p:nvCxnSpPr>
        <p:spPr>
          <a:xfrm flipV="1">
            <a:off x="7124700" y="4686300"/>
            <a:ext cx="0" cy="1028699"/>
          </a:xfrm>
          <a:prstGeom prst="straightConnector1">
            <a:avLst/>
          </a:prstGeom>
          <a:ln w="57150">
            <a:headEnd type="none"/>
            <a:tailEnd type="triangle"/>
          </a:ln>
        </p:spPr>
        <p:style>
          <a:lnRef idx="1">
            <a:schemeClr val="accent5"/>
          </a:lnRef>
          <a:fillRef idx="0">
            <a:schemeClr val="accent5"/>
          </a:fillRef>
          <a:effectRef idx="0">
            <a:schemeClr val="accent5"/>
          </a:effectRef>
          <a:fontRef idx="minor">
            <a:schemeClr val="tx1"/>
          </a:fontRef>
        </p:style>
      </p:cxnSp>
      <p:sp>
        <p:nvSpPr>
          <p:cNvPr id="17" name="TextBox 16">
            <a:extLst>
              <a:ext uri="{FF2B5EF4-FFF2-40B4-BE49-F238E27FC236}">
                <a16:creationId xmlns:a16="http://schemas.microsoft.com/office/drawing/2014/main" id="{709864CF-9530-837E-0F02-7379852CBE5F}"/>
              </a:ext>
            </a:extLst>
          </p:cNvPr>
          <p:cNvSpPr txBox="1"/>
          <p:nvPr/>
        </p:nvSpPr>
        <p:spPr>
          <a:xfrm>
            <a:off x="1853492" y="5714999"/>
            <a:ext cx="8485015" cy="738664"/>
          </a:xfrm>
          <a:prstGeom prst="rect">
            <a:avLst/>
          </a:prstGeom>
          <a:noFill/>
        </p:spPr>
        <p:txBody>
          <a:bodyPr wrap="none" lIns="91440" tIns="91440" rIns="91440" bIns="91440" rtlCol="0" anchor="t">
            <a:spAutoFit/>
          </a:bodyPr>
          <a:lstStyle/>
          <a:p>
            <a:pPr>
              <a:lnSpc>
                <a:spcPct val="90000"/>
              </a:lnSpc>
              <a:spcAft>
                <a:spcPts val="600"/>
              </a:spcAft>
            </a:pPr>
            <a:r>
              <a:rPr lang="en-US" sz="4000" dirty="0">
                <a:gradFill>
                  <a:gsLst>
                    <a:gs pos="2917">
                      <a:schemeClr val="tx1"/>
                    </a:gs>
                    <a:gs pos="30000">
                      <a:schemeClr val="tx1"/>
                    </a:gs>
                  </a:gsLst>
                  <a:lin ang="5400000" scaled="0"/>
                </a:gradFill>
                <a:latin typeface="+mj-lt"/>
              </a:rPr>
              <a:t>click the link on the camp homepage</a:t>
            </a:r>
          </a:p>
        </p:txBody>
      </p:sp>
      <p:sp>
        <p:nvSpPr>
          <p:cNvPr id="25" name="TextBox 24">
            <a:extLst>
              <a:ext uri="{FF2B5EF4-FFF2-40B4-BE49-F238E27FC236}">
                <a16:creationId xmlns:a16="http://schemas.microsoft.com/office/drawing/2014/main" id="{09675E2C-9835-B5C3-B6F4-43C36B2CB753}"/>
              </a:ext>
            </a:extLst>
          </p:cNvPr>
          <p:cNvSpPr txBox="1"/>
          <p:nvPr/>
        </p:nvSpPr>
        <p:spPr>
          <a:xfrm>
            <a:off x="3041797" y="404337"/>
            <a:ext cx="6108404" cy="830997"/>
          </a:xfrm>
          <a:prstGeom prst="rect">
            <a:avLst/>
          </a:prstGeom>
          <a:noFill/>
        </p:spPr>
        <p:txBody>
          <a:bodyPr wrap="square">
            <a:spAutoFit/>
          </a:bodyPr>
          <a:lstStyle/>
          <a:p>
            <a:r>
              <a:rPr lang="en-US" sz="4800" b="0" i="0" dirty="0">
                <a:solidFill>
                  <a:srgbClr val="000000"/>
                </a:solidFill>
                <a:effectLst/>
                <a:latin typeface="+mj-lt"/>
              </a:rPr>
              <a:t>Challenges</a:t>
            </a:r>
            <a:endParaRPr lang="en-US" sz="4800" dirty="0"/>
          </a:p>
        </p:txBody>
      </p:sp>
    </p:spTree>
    <p:extLst>
      <p:ext uri="{BB962C8B-B14F-4D97-AF65-F5344CB8AC3E}">
        <p14:creationId xmlns:p14="http://schemas.microsoft.com/office/powerpoint/2010/main" val="34563563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500"/>
                                        <p:tgtEl>
                                          <p:spTgt spid="17"/>
                                        </p:tgtEl>
                                      </p:cBhvr>
                                    </p:animEffect>
                                  </p:childTnLst>
                                </p:cTn>
                              </p:par>
                            </p:childTnLst>
                          </p:cTn>
                        </p:par>
                        <p:par>
                          <p:cTn id="12" fill="hold">
                            <p:stCondLst>
                              <p:cond delay="1000"/>
                            </p:stCondLst>
                            <p:childTnLst>
                              <p:par>
                                <p:cTn id="13" presetID="22" presetClass="entr" presetSubtype="4" fill="hold"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down)">
                                      <p:cBhvr>
                                        <p:cTn id="1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663561-3772-2C0C-4706-43FA7B64C36C}"/>
              </a:ext>
            </a:extLst>
          </p:cNvPr>
          <p:cNvSpPr>
            <a:spLocks noGrp="1"/>
          </p:cNvSpPr>
          <p:nvPr>
            <p:ph type="body" sz="quarter" idx="10"/>
          </p:nvPr>
        </p:nvSpPr>
        <p:spPr/>
        <p:txBody>
          <a:bodyPr/>
          <a:lstStyle/>
          <a:p>
            <a:r>
              <a:rPr lang="en-US" dirty="0"/>
              <a:t>Thank You!</a:t>
            </a:r>
          </a:p>
        </p:txBody>
      </p:sp>
    </p:spTree>
    <p:extLst>
      <p:ext uri="{BB962C8B-B14F-4D97-AF65-F5344CB8AC3E}">
        <p14:creationId xmlns:p14="http://schemas.microsoft.com/office/powerpoint/2010/main" val="788051038"/>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E953BE3-E5CC-2550-291D-225920AEABAA}"/>
              </a:ext>
            </a:extLst>
          </p:cNvPr>
          <p:cNvSpPr>
            <a:spLocks noGrp="1"/>
          </p:cNvSpPr>
          <p:nvPr>
            <p:ph type="title"/>
          </p:nvPr>
        </p:nvSpPr>
        <p:spPr/>
        <p:txBody>
          <a:bodyPr/>
          <a:lstStyle/>
          <a:p>
            <a:r>
              <a:rPr lang="en-US" dirty="0"/>
              <a:t>Icebreaker</a:t>
            </a:r>
          </a:p>
        </p:txBody>
      </p:sp>
    </p:spTree>
    <p:extLst>
      <p:ext uri="{BB962C8B-B14F-4D97-AF65-F5344CB8AC3E}">
        <p14:creationId xmlns:p14="http://schemas.microsoft.com/office/powerpoint/2010/main" val="2368716524"/>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6B462F-F705-42E3-3311-D971B8830BCF}"/>
              </a:ext>
            </a:extLst>
          </p:cNvPr>
          <p:cNvSpPr>
            <a:spLocks noGrp="1"/>
          </p:cNvSpPr>
          <p:nvPr>
            <p:ph type="title"/>
          </p:nvPr>
        </p:nvSpPr>
        <p:spPr/>
        <p:txBody>
          <a:bodyPr/>
          <a:lstStyle/>
          <a:p>
            <a:r>
              <a:rPr lang="en-US" dirty="0"/>
              <a:t>Icebreaker</a:t>
            </a:r>
          </a:p>
        </p:txBody>
      </p:sp>
      <p:sp>
        <p:nvSpPr>
          <p:cNvPr id="3" name="Content Placeholder 2">
            <a:extLst>
              <a:ext uri="{FF2B5EF4-FFF2-40B4-BE49-F238E27FC236}">
                <a16:creationId xmlns:a16="http://schemas.microsoft.com/office/drawing/2014/main" id="{9B2E6188-0801-A42C-0DC8-56A6D7CDFBEA}"/>
              </a:ext>
            </a:extLst>
          </p:cNvPr>
          <p:cNvSpPr>
            <a:spLocks noGrp="1"/>
          </p:cNvSpPr>
          <p:nvPr>
            <p:ph idx="1"/>
          </p:nvPr>
        </p:nvSpPr>
        <p:spPr>
          <a:xfrm>
            <a:off x="381000" y="1247480"/>
            <a:ext cx="7315200" cy="5153319"/>
          </a:xfrm>
        </p:spPr>
        <p:txBody>
          <a:bodyPr/>
          <a:lstStyle/>
          <a:p>
            <a:pPr marL="118872" indent="0">
              <a:buNone/>
            </a:pPr>
            <a:r>
              <a:rPr lang="en-US" sz="6000" b="1" u="sng" dirty="0"/>
              <a:t>bit.ly/</a:t>
            </a:r>
            <a:r>
              <a:rPr lang="en-US" sz="6000" b="1" u="sng" dirty="0" err="1"/>
              <a:t>hytechcamps</a:t>
            </a:r>
            <a:endParaRPr lang="en-US" sz="6000" b="1" u="sng" dirty="0"/>
          </a:p>
          <a:p>
            <a:pPr marL="118872" indent="0">
              <a:buNone/>
            </a:pPr>
            <a:r>
              <a:rPr lang="en-US" dirty="0"/>
              <a:t>Programming Artificially Intelligent Apps</a:t>
            </a:r>
          </a:p>
          <a:p>
            <a:pPr marL="118872" indent="0">
              <a:buNone/>
            </a:pPr>
            <a:endParaRPr lang="en-US" dirty="0"/>
          </a:p>
          <a:p>
            <a:pPr marL="633222" indent="-514350">
              <a:buAutoNum type="arabicPeriod"/>
            </a:pPr>
            <a:r>
              <a:rPr lang="en-US" sz="4000" dirty="0"/>
              <a:t>Open </a:t>
            </a:r>
            <a:r>
              <a:rPr lang="en-US" sz="4000" b="1" u="sng" dirty="0" err="1"/>
              <a:t>AutoDraw</a:t>
            </a:r>
            <a:endParaRPr lang="en-US" sz="4000" dirty="0"/>
          </a:p>
          <a:p>
            <a:pPr marL="633222" indent="-514350">
              <a:buAutoNum type="arabicPeriod"/>
            </a:pPr>
            <a:r>
              <a:rPr lang="en-US" sz="4000" dirty="0"/>
              <a:t>Draw something</a:t>
            </a:r>
          </a:p>
          <a:p>
            <a:pPr marL="633222" indent="-514350">
              <a:buAutoNum type="arabicPeriod"/>
            </a:pPr>
            <a:r>
              <a:rPr lang="en-US" sz="4000" dirty="0"/>
              <a:t>Copy drawing link</a:t>
            </a:r>
          </a:p>
          <a:p>
            <a:pPr marL="633222" indent="-514350">
              <a:buAutoNum type="arabicPeriod"/>
            </a:pPr>
            <a:r>
              <a:rPr lang="en-US" sz="4000" dirty="0"/>
              <a:t>Submit drawing</a:t>
            </a:r>
          </a:p>
        </p:txBody>
      </p:sp>
      <p:pic>
        <p:nvPicPr>
          <p:cNvPr id="7" name="Picture 6">
            <a:extLst>
              <a:ext uri="{FF2B5EF4-FFF2-40B4-BE49-F238E27FC236}">
                <a16:creationId xmlns:a16="http://schemas.microsoft.com/office/drawing/2014/main" id="{72C7113F-3624-EEE1-BC0F-A86057C01D4C}"/>
              </a:ext>
            </a:extLst>
          </p:cNvPr>
          <p:cNvPicPr>
            <a:picLocks noChangeAspect="1"/>
          </p:cNvPicPr>
          <p:nvPr/>
        </p:nvPicPr>
        <p:blipFill>
          <a:blip r:embed="rId2"/>
          <a:stretch>
            <a:fillRect/>
          </a:stretch>
        </p:blipFill>
        <p:spPr>
          <a:xfrm>
            <a:off x="8382000" y="1943100"/>
            <a:ext cx="2372056" cy="838317"/>
          </a:xfrm>
          <a:prstGeom prst="rect">
            <a:avLst/>
          </a:prstGeom>
        </p:spPr>
      </p:pic>
      <p:pic>
        <p:nvPicPr>
          <p:cNvPr id="9" name="Picture 8">
            <a:extLst>
              <a:ext uri="{FF2B5EF4-FFF2-40B4-BE49-F238E27FC236}">
                <a16:creationId xmlns:a16="http://schemas.microsoft.com/office/drawing/2014/main" id="{F7AC2E42-364C-435A-5CD9-4D3B953951BC}"/>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4838598" y="3657600"/>
            <a:ext cx="1400498" cy="974009"/>
          </a:xfrm>
          <a:prstGeom prst="rect">
            <a:avLst/>
          </a:prstGeom>
        </p:spPr>
      </p:pic>
      <p:pic>
        <p:nvPicPr>
          <p:cNvPr id="11" name="Picture 10">
            <a:extLst>
              <a:ext uri="{FF2B5EF4-FFF2-40B4-BE49-F238E27FC236}">
                <a16:creationId xmlns:a16="http://schemas.microsoft.com/office/drawing/2014/main" id="{3FE2A3B7-6E0E-9713-E07E-65234D9A5ED5}"/>
              </a:ext>
            </a:extLst>
          </p:cNvPr>
          <p:cNvPicPr>
            <a:picLocks noChangeAspect="1"/>
          </p:cNvPicPr>
          <p:nvPr/>
        </p:nvPicPr>
        <p:blipFill>
          <a:blip r:embed="rId4"/>
          <a:stretch>
            <a:fillRect/>
          </a:stretch>
        </p:blipFill>
        <p:spPr>
          <a:xfrm>
            <a:off x="8153400" y="3195188"/>
            <a:ext cx="3567611" cy="3205610"/>
          </a:xfrm>
          <a:prstGeom prst="rect">
            <a:avLst/>
          </a:prstGeom>
        </p:spPr>
      </p:pic>
      <p:pic>
        <p:nvPicPr>
          <p:cNvPr id="5" name="Picture 4">
            <a:extLst>
              <a:ext uri="{FF2B5EF4-FFF2-40B4-BE49-F238E27FC236}">
                <a16:creationId xmlns:a16="http://schemas.microsoft.com/office/drawing/2014/main" id="{7EB42B0E-513E-55E0-C839-A2B5271226B2}"/>
              </a:ext>
            </a:extLst>
          </p:cNvPr>
          <p:cNvPicPr>
            <a:picLocks noChangeAspect="1"/>
          </p:cNvPicPr>
          <p:nvPr/>
        </p:nvPicPr>
        <p:blipFill>
          <a:blip r:embed="rId5"/>
          <a:stretch>
            <a:fillRect/>
          </a:stretch>
        </p:blipFill>
        <p:spPr>
          <a:xfrm>
            <a:off x="5638698" y="3127774"/>
            <a:ext cx="2171802" cy="3340439"/>
          </a:xfrm>
          <a:prstGeom prst="rect">
            <a:avLst/>
          </a:prstGeom>
        </p:spPr>
      </p:pic>
      <p:sp>
        <p:nvSpPr>
          <p:cNvPr id="12" name="Rectangle 11">
            <a:extLst>
              <a:ext uri="{FF2B5EF4-FFF2-40B4-BE49-F238E27FC236}">
                <a16:creationId xmlns:a16="http://schemas.microsoft.com/office/drawing/2014/main" id="{8E3EE1FB-495D-4B00-2428-BD8B7D88CD03}"/>
              </a:ext>
            </a:extLst>
          </p:cNvPr>
          <p:cNvSpPr/>
          <p:nvPr/>
        </p:nvSpPr>
        <p:spPr bwMode="auto">
          <a:xfrm>
            <a:off x="8039100" y="5829300"/>
            <a:ext cx="2400300" cy="457200"/>
          </a:xfrm>
          <a:prstGeom prst="rect">
            <a:avLst/>
          </a:prstGeom>
          <a:noFill/>
          <a:ln w="762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solidFill>
                <a:schemeClr val="tx1"/>
              </a:soli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F0B1A0AA-284A-4817-3189-F86F1B5CAD51}"/>
              </a:ext>
            </a:extLst>
          </p:cNvPr>
          <p:cNvSpPr/>
          <p:nvPr/>
        </p:nvSpPr>
        <p:spPr bwMode="auto">
          <a:xfrm>
            <a:off x="8039100" y="4797993"/>
            <a:ext cx="2714956" cy="457200"/>
          </a:xfrm>
          <a:prstGeom prst="rect">
            <a:avLst/>
          </a:prstGeom>
          <a:noFill/>
          <a:ln w="762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solidFill>
                <a:schemeClr val="tx1"/>
              </a:solidFill>
              <a:ea typeface="Segoe UI" pitchFamily="34" charset="0"/>
              <a:cs typeface="Segoe UI" pitchFamily="34" charset="0"/>
            </a:endParaRPr>
          </a:p>
        </p:txBody>
      </p:sp>
    </p:spTree>
    <p:extLst>
      <p:ext uri="{BB962C8B-B14F-4D97-AF65-F5344CB8AC3E}">
        <p14:creationId xmlns:p14="http://schemas.microsoft.com/office/powerpoint/2010/main" val="304564095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
                                            <p:txEl>
                                              <p:pRg st="4" end="4"/>
                                            </p:txEl>
                                          </p:spTgt>
                                        </p:tgtEl>
                                        <p:attrNameLst>
                                          <p:attrName>style.visibility</p:attrName>
                                        </p:attrNameLst>
                                      </p:cBhvr>
                                      <p:to>
                                        <p:strVal val="visible"/>
                                      </p:to>
                                    </p:set>
                                    <p:animEffect transition="in" filter="fade">
                                      <p:cBhvr>
                                        <p:cTn id="28" dur="500"/>
                                        <p:tgtEl>
                                          <p:spTgt spid="3">
                                            <p:txEl>
                                              <p:pRg st="4" end="4"/>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500"/>
                                        <p:tgtEl>
                                          <p:spTgt spid="9"/>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3">
                                            <p:txEl>
                                              <p:pRg st="5" end="5"/>
                                            </p:txEl>
                                          </p:spTgt>
                                        </p:tgtEl>
                                        <p:attrNameLst>
                                          <p:attrName>style.visibility</p:attrName>
                                        </p:attrNameLst>
                                      </p:cBhvr>
                                      <p:to>
                                        <p:strVal val="visible"/>
                                      </p:to>
                                    </p:set>
                                    <p:animEffect transition="in" filter="fade">
                                      <p:cBhvr>
                                        <p:cTn id="36" dur="500"/>
                                        <p:tgtEl>
                                          <p:spTgt spid="3">
                                            <p:txEl>
                                              <p:pRg st="5" end="5"/>
                                            </p:txEl>
                                          </p:spTgt>
                                        </p:tgtEl>
                                      </p:cBhvr>
                                    </p:animEffect>
                                  </p:childTnLst>
                                </p:cTn>
                              </p:par>
                            </p:childTnLst>
                          </p:cTn>
                        </p:par>
                        <p:par>
                          <p:cTn id="37" fill="hold">
                            <p:stCondLst>
                              <p:cond delay="500"/>
                            </p:stCondLst>
                            <p:childTnLst>
                              <p:par>
                                <p:cTn id="38" presetID="10" presetClass="entr" presetSubtype="0" fill="hold" nodeType="afterEffect">
                                  <p:stCondLst>
                                    <p:cond delay="0"/>
                                  </p:stCondLst>
                                  <p:childTnLst>
                                    <p:set>
                                      <p:cBhvr>
                                        <p:cTn id="39" dur="1" fill="hold">
                                          <p:stCondLst>
                                            <p:cond delay="0"/>
                                          </p:stCondLst>
                                        </p:cTn>
                                        <p:tgtEl>
                                          <p:spTgt spid="5"/>
                                        </p:tgtEl>
                                        <p:attrNameLst>
                                          <p:attrName>style.visibility</p:attrName>
                                        </p:attrNameLst>
                                      </p:cBhvr>
                                      <p:to>
                                        <p:strVal val="visible"/>
                                      </p:to>
                                    </p:set>
                                    <p:animEffect transition="in" filter="fade">
                                      <p:cBhvr>
                                        <p:cTn id="40" dur="500"/>
                                        <p:tgtEl>
                                          <p:spTgt spid="5"/>
                                        </p:tgtEl>
                                      </p:cBhvr>
                                    </p:animEffect>
                                  </p:childTnLst>
                                </p:cTn>
                              </p:par>
                            </p:childTnLst>
                          </p:cTn>
                        </p:par>
                        <p:par>
                          <p:cTn id="41" fill="hold">
                            <p:stCondLst>
                              <p:cond delay="1000"/>
                            </p:stCondLst>
                            <p:childTnLst>
                              <p:par>
                                <p:cTn id="42" presetID="10" presetClass="entr" presetSubtype="0" fill="hold" nodeType="afterEffect">
                                  <p:stCondLst>
                                    <p:cond delay="0"/>
                                  </p:stCondLst>
                                  <p:childTnLst>
                                    <p:set>
                                      <p:cBhvr>
                                        <p:cTn id="43" dur="1" fill="hold">
                                          <p:stCondLst>
                                            <p:cond delay="0"/>
                                          </p:stCondLst>
                                        </p:cTn>
                                        <p:tgtEl>
                                          <p:spTgt spid="7"/>
                                        </p:tgtEl>
                                        <p:attrNameLst>
                                          <p:attrName>style.visibility</p:attrName>
                                        </p:attrNameLst>
                                      </p:cBhvr>
                                      <p:to>
                                        <p:strVal val="visible"/>
                                      </p:to>
                                    </p:set>
                                    <p:animEffect transition="in" filter="fade">
                                      <p:cBhvr>
                                        <p:cTn id="44" dur="500"/>
                                        <p:tgtEl>
                                          <p:spTgt spid="7"/>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Effect transition="in" filter="fade">
                                      <p:cBhvr>
                                        <p:cTn id="49" dur="500"/>
                                        <p:tgtEl>
                                          <p:spTgt spid="3">
                                            <p:txEl>
                                              <p:pRg st="6" end="6"/>
                                            </p:txEl>
                                          </p:spTgt>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2"/>
                                        </p:tgtEl>
                                        <p:attrNameLst>
                                          <p:attrName>style.visibility</p:attrName>
                                        </p:attrNameLst>
                                      </p:cBhvr>
                                      <p:to>
                                        <p:strVal val="visible"/>
                                      </p:to>
                                    </p:set>
                                    <p:animEffect transition="in" filter="fade">
                                      <p:cBhvr>
                                        <p:cTn id="5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E953BE3-E5CC-2550-291D-225920AEABAA}"/>
              </a:ext>
            </a:extLst>
          </p:cNvPr>
          <p:cNvSpPr>
            <a:spLocks noGrp="1"/>
          </p:cNvSpPr>
          <p:nvPr>
            <p:ph type="title"/>
          </p:nvPr>
        </p:nvSpPr>
        <p:spPr/>
        <p:txBody>
          <a:bodyPr/>
          <a:lstStyle/>
          <a:p>
            <a:r>
              <a:rPr lang="en-US" dirty="0"/>
              <a:t>Presentation</a:t>
            </a:r>
          </a:p>
        </p:txBody>
      </p:sp>
    </p:spTree>
    <p:extLst>
      <p:ext uri="{BB962C8B-B14F-4D97-AF65-F5344CB8AC3E}">
        <p14:creationId xmlns:p14="http://schemas.microsoft.com/office/powerpoint/2010/main" val="3068194569"/>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5E62D53-C867-C466-9DB6-E9917FD0A5D5}"/>
              </a:ext>
            </a:extLst>
          </p:cNvPr>
          <p:cNvSpPr>
            <a:spLocks noGrp="1"/>
          </p:cNvSpPr>
          <p:nvPr>
            <p:ph type="body" idx="1"/>
          </p:nvPr>
        </p:nvSpPr>
        <p:spPr/>
        <p:txBody>
          <a:bodyPr/>
          <a:lstStyle/>
          <a:p>
            <a:pPr marL="573088" indent="-457200">
              <a:buAutoNum type="arabicPeriod"/>
            </a:pPr>
            <a:r>
              <a:rPr lang="en-US" sz="5400" dirty="0"/>
              <a:t>Perceptions of A.I. </a:t>
            </a:r>
          </a:p>
          <a:p>
            <a:pPr marL="573088" indent="-457200">
              <a:buAutoNum type="arabicPeriod"/>
            </a:pPr>
            <a:r>
              <a:rPr lang="en-US" sz="5400" dirty="0"/>
              <a:t>History of A.I.</a:t>
            </a:r>
          </a:p>
          <a:p>
            <a:pPr marL="573088" indent="-457200">
              <a:buAutoNum type="arabicPeriod"/>
            </a:pPr>
            <a:r>
              <a:rPr lang="en-US" sz="5400" dirty="0"/>
              <a:t>Machine Learning</a:t>
            </a:r>
          </a:p>
        </p:txBody>
      </p:sp>
      <p:sp>
        <p:nvSpPr>
          <p:cNvPr id="3" name="Title 2">
            <a:extLst>
              <a:ext uri="{FF2B5EF4-FFF2-40B4-BE49-F238E27FC236}">
                <a16:creationId xmlns:a16="http://schemas.microsoft.com/office/drawing/2014/main" id="{031E8293-3AE3-BF43-E117-297C0CF15CF6}"/>
              </a:ext>
            </a:extLst>
          </p:cNvPr>
          <p:cNvSpPr>
            <a:spLocks noGrp="1"/>
          </p:cNvSpPr>
          <p:nvPr>
            <p:ph type="title"/>
          </p:nvPr>
        </p:nvSpPr>
        <p:spPr/>
        <p:txBody>
          <a:bodyPr/>
          <a:lstStyle/>
          <a:p>
            <a:r>
              <a:rPr lang="en-US" dirty="0"/>
              <a:t>Presentation Topics</a:t>
            </a:r>
          </a:p>
        </p:txBody>
      </p:sp>
    </p:spTree>
    <p:extLst>
      <p:ext uri="{BB962C8B-B14F-4D97-AF65-F5344CB8AC3E}">
        <p14:creationId xmlns:p14="http://schemas.microsoft.com/office/powerpoint/2010/main" val="1004871845"/>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297924"/>
            <a:ext cx="10972800" cy="2262158"/>
          </a:xfrm>
        </p:spPr>
        <p:txBody>
          <a:bodyPr/>
          <a:lstStyle/>
          <a:p>
            <a:r>
              <a:rPr lang="en-US" sz="8000" b="0" cap="none" dirty="0"/>
              <a:t>Where have you seen </a:t>
            </a:r>
            <a:r>
              <a:rPr lang="en-US" sz="8000" cap="none" dirty="0"/>
              <a:t>artificial intelligence</a:t>
            </a:r>
            <a:r>
              <a:rPr lang="en-US" sz="8000" b="0" cap="none" dirty="0"/>
              <a:t>?</a:t>
            </a:r>
          </a:p>
        </p:txBody>
      </p:sp>
    </p:spTree>
    <p:extLst>
      <p:ext uri="{BB962C8B-B14F-4D97-AF65-F5344CB8AC3E}">
        <p14:creationId xmlns:p14="http://schemas.microsoft.com/office/powerpoint/2010/main" val="358413939"/>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6961B1F-AC5E-E18D-A4F3-F231922EF8FC}"/>
              </a:ext>
            </a:extLst>
          </p:cNvPr>
          <p:cNvSpPr txBox="1"/>
          <p:nvPr/>
        </p:nvSpPr>
        <p:spPr>
          <a:xfrm>
            <a:off x="1957187" y="1658099"/>
            <a:ext cx="1091966" cy="517065"/>
          </a:xfrm>
          <a:prstGeom prst="rect">
            <a:avLst/>
          </a:prstGeom>
          <a:noFill/>
        </p:spPr>
        <p:txBody>
          <a:bodyPr wrap="none" lIns="91440" tIns="91440" rIns="91440" bIns="91440" rtlCol="0" anchor="t">
            <a:spAutoFit/>
          </a:bodyPr>
          <a:lstStyle/>
          <a:p>
            <a:pPr>
              <a:lnSpc>
                <a:spcPct val="90000"/>
              </a:lnSpc>
              <a:spcAft>
                <a:spcPts val="600"/>
              </a:spcAft>
            </a:pPr>
            <a:r>
              <a:rPr lang="en-US" sz="2400" dirty="0">
                <a:solidFill>
                  <a:schemeClr val="bg2"/>
                </a:solidFill>
              </a:rPr>
              <a:t>Fiction</a:t>
            </a:r>
          </a:p>
        </p:txBody>
      </p:sp>
      <p:sp>
        <p:nvSpPr>
          <p:cNvPr id="4" name="TextBox 3">
            <a:extLst>
              <a:ext uri="{FF2B5EF4-FFF2-40B4-BE49-F238E27FC236}">
                <a16:creationId xmlns:a16="http://schemas.microsoft.com/office/drawing/2014/main" id="{D4CE3F77-A591-BE8E-672B-F0B38E4824BB}"/>
              </a:ext>
            </a:extLst>
          </p:cNvPr>
          <p:cNvSpPr txBox="1"/>
          <p:nvPr/>
        </p:nvSpPr>
        <p:spPr>
          <a:xfrm>
            <a:off x="6647519" y="2741554"/>
            <a:ext cx="1760418" cy="517065"/>
          </a:xfrm>
          <a:prstGeom prst="rect">
            <a:avLst/>
          </a:prstGeom>
          <a:noFill/>
        </p:spPr>
        <p:txBody>
          <a:bodyPr wrap="none" lIns="91440" tIns="91440" rIns="91440" bIns="91440" rtlCol="0" anchor="t">
            <a:spAutoFit/>
          </a:bodyPr>
          <a:lstStyle/>
          <a:p>
            <a:pPr>
              <a:lnSpc>
                <a:spcPct val="90000"/>
              </a:lnSpc>
              <a:spcAft>
                <a:spcPts val="600"/>
              </a:spcAft>
            </a:pPr>
            <a:r>
              <a:rPr lang="en-US" sz="2400" dirty="0">
                <a:solidFill>
                  <a:schemeClr val="bg2"/>
                </a:solidFill>
              </a:rPr>
              <a:t>Non-Fiction</a:t>
            </a:r>
          </a:p>
        </p:txBody>
      </p:sp>
      <p:pic>
        <p:nvPicPr>
          <p:cNvPr id="1026" name="Picture 2" descr="Paul Bettany is a true Vision in 'Avengers'">
            <a:extLst>
              <a:ext uri="{FF2B5EF4-FFF2-40B4-BE49-F238E27FC236}">
                <a16:creationId xmlns:a16="http://schemas.microsoft.com/office/drawing/2014/main" id="{D928455A-B12A-99F6-92D5-75BA077F690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1866900" y="2286001"/>
            <a:ext cx="1980258" cy="228599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The Matrix: Agent Smith's Replicating Powers and Other Mysteries, Explained">
            <a:extLst>
              <a:ext uri="{FF2B5EF4-FFF2-40B4-BE49-F238E27FC236}">
                <a16:creationId xmlns:a16="http://schemas.microsoft.com/office/drawing/2014/main" id="{6BA4FB97-CD9A-9672-1CFF-1FA6F51B193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500" y="4800600"/>
            <a:ext cx="3657600" cy="18288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undefined">
            <a:extLst>
              <a:ext uri="{FF2B5EF4-FFF2-40B4-BE49-F238E27FC236}">
                <a16:creationId xmlns:a16="http://schemas.microsoft.com/office/drawing/2014/main" id="{7E08B6C6-48AA-A8C3-9FFA-950A2EE6664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2400" y="457200"/>
            <a:ext cx="1394460" cy="41148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C-3PO - Wikipedia">
            <a:extLst>
              <a:ext uri="{FF2B5EF4-FFF2-40B4-BE49-F238E27FC236}">
                <a16:creationId xmlns:a16="http://schemas.microsoft.com/office/drawing/2014/main" id="{8A2ED4C2-DD83-7481-5098-4A34EA626C6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59480" y="276226"/>
            <a:ext cx="2095500" cy="401955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WALL•E | Pixar Wiki | Fandom">
            <a:extLst>
              <a:ext uri="{FF2B5EF4-FFF2-40B4-BE49-F238E27FC236}">
                <a16:creationId xmlns:a16="http://schemas.microsoft.com/office/drawing/2014/main" id="{AE2A6287-5B9A-D696-6B5E-41015B75B7C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66900" y="216398"/>
            <a:ext cx="1465143" cy="1441701"/>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The Unreal 'Her' : NPR">
            <a:extLst>
              <a:ext uri="{FF2B5EF4-FFF2-40B4-BE49-F238E27FC236}">
                <a16:creationId xmlns:a16="http://schemas.microsoft.com/office/drawing/2014/main" id="{D037C1CB-F8C9-7EE1-F4EF-998AEF535EB3}"/>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a:stretch/>
        </p:blipFill>
        <p:spPr bwMode="auto">
          <a:xfrm>
            <a:off x="4038600" y="4800600"/>
            <a:ext cx="1546303" cy="1828800"/>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The Healthcare Industry's Not-So-Secret Weapon: ChatGPT | The Healthcare  Technology Report.">
            <a:extLst>
              <a:ext uri="{FF2B5EF4-FFF2-40B4-BE49-F238E27FC236}">
                <a16:creationId xmlns:a16="http://schemas.microsoft.com/office/drawing/2014/main" id="{0824DDF1-AF6E-A51D-4C45-16905164294C}"/>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a:stretch/>
        </p:blipFill>
        <p:spPr bwMode="auto">
          <a:xfrm>
            <a:off x="6496813" y="301699"/>
            <a:ext cx="2061830" cy="2038613"/>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Connector 5">
            <a:extLst>
              <a:ext uri="{FF2B5EF4-FFF2-40B4-BE49-F238E27FC236}">
                <a16:creationId xmlns:a16="http://schemas.microsoft.com/office/drawing/2014/main" id="{BE682B4F-BD27-7350-47FA-95E5A2FB249A}"/>
              </a:ext>
            </a:extLst>
          </p:cNvPr>
          <p:cNvCxnSpPr/>
          <p:nvPr/>
        </p:nvCxnSpPr>
        <p:spPr>
          <a:xfrm flipV="1">
            <a:off x="5960550" y="285750"/>
            <a:ext cx="130693" cy="6286500"/>
          </a:xfrm>
          <a:prstGeom prst="line">
            <a:avLst/>
          </a:prstGeom>
          <a:ln w="76200">
            <a:solidFill>
              <a:schemeClr val="bg2"/>
            </a:solidFill>
            <a:miter lim="800000"/>
            <a:headEnd type="none"/>
            <a:tailEnd type="none"/>
          </a:ln>
        </p:spPr>
        <p:style>
          <a:lnRef idx="1">
            <a:schemeClr val="dk1"/>
          </a:lnRef>
          <a:fillRef idx="0">
            <a:schemeClr val="dk1"/>
          </a:fillRef>
          <a:effectRef idx="0">
            <a:schemeClr val="dk1"/>
          </a:effectRef>
          <a:fontRef idx="minor">
            <a:schemeClr val="tx1"/>
          </a:fontRef>
        </p:style>
      </p:cxnSp>
      <p:pic>
        <p:nvPicPr>
          <p:cNvPr id="8" name="Picture 7">
            <a:extLst>
              <a:ext uri="{FF2B5EF4-FFF2-40B4-BE49-F238E27FC236}">
                <a16:creationId xmlns:a16="http://schemas.microsoft.com/office/drawing/2014/main" id="{C87A8D84-2EB1-4765-44DA-3F6AC74CC010}"/>
              </a:ext>
            </a:extLst>
          </p:cNvPr>
          <p:cNvPicPr>
            <a:picLocks noChangeAspect="1"/>
          </p:cNvPicPr>
          <p:nvPr/>
        </p:nvPicPr>
        <p:blipFill>
          <a:blip r:embed="rId10"/>
          <a:stretch>
            <a:fillRect/>
          </a:stretch>
        </p:blipFill>
        <p:spPr>
          <a:xfrm>
            <a:off x="8964214" y="285750"/>
            <a:ext cx="2999450" cy="2999450"/>
          </a:xfrm>
          <a:prstGeom prst="rect">
            <a:avLst/>
          </a:prstGeom>
        </p:spPr>
      </p:pic>
      <p:pic>
        <p:nvPicPr>
          <p:cNvPr id="9" name="Picture 8" descr="Amazon Echo so you can start using Alexa! Echo setup is easy and ...">
            <a:extLst>
              <a:ext uri="{FF2B5EF4-FFF2-40B4-BE49-F238E27FC236}">
                <a16:creationId xmlns:a16="http://schemas.microsoft.com/office/drawing/2014/main" id="{A4BB526E-1B2A-70AE-57E5-D017B5E6FE4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751397" y="3519638"/>
            <a:ext cx="2440603" cy="316107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8" descr="Stephen A. Smith baby filter Snapchat videos are a hit - Sports ...">
            <a:extLst>
              <a:ext uri="{FF2B5EF4-FFF2-40B4-BE49-F238E27FC236}">
                <a16:creationId xmlns:a16="http://schemas.microsoft.com/office/drawing/2014/main" id="{461072BA-0EA1-612D-11CC-B518EE1B6EF2}"/>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a:stretch/>
        </p:blipFill>
        <p:spPr bwMode="auto">
          <a:xfrm>
            <a:off x="6451574" y="4833991"/>
            <a:ext cx="1445114" cy="172231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6" descr="Evolution Of AI In Video Games: Transition From Cheating To 'Smarts'">
            <a:extLst>
              <a:ext uri="{FF2B5EF4-FFF2-40B4-BE49-F238E27FC236}">
                <a16:creationId xmlns:a16="http://schemas.microsoft.com/office/drawing/2014/main" id="{25301647-08F8-3625-E697-C89654819214}"/>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a:stretch/>
        </p:blipFill>
        <p:spPr bwMode="auto">
          <a:xfrm>
            <a:off x="6496813" y="3542232"/>
            <a:ext cx="2898988" cy="963574"/>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0" descr="https://upload.wikimedia.org/wikipedia/commons/5/5e/X-ray_of_a_hand_with_automatic_bone_age_calculation.jpg">
            <a:extLst>
              <a:ext uri="{FF2B5EF4-FFF2-40B4-BE49-F238E27FC236}">
                <a16:creationId xmlns:a16="http://schemas.microsoft.com/office/drawing/2014/main" id="{B54050A4-444C-AA4D-3414-E49E4DBD9366}"/>
              </a:ext>
            </a:extLst>
          </p:cNvPr>
          <p:cNvPicPr>
            <a:picLocks noChangeAspect="1" noChangeArrowheads="1"/>
          </p:cNvPicPr>
          <p:nvPr/>
        </p:nvPicPr>
        <p:blipFill>
          <a:blip r:embed="rId14" cstate="hqprint">
            <a:extLst>
              <a:ext uri="{28A0092B-C50C-407E-A947-70E740481C1C}">
                <a14:useLocalDpi xmlns:a14="http://schemas.microsoft.com/office/drawing/2010/main" val="0"/>
              </a:ext>
            </a:extLst>
          </a:blip>
          <a:srcRect/>
          <a:stretch>
            <a:fillRect/>
          </a:stretch>
        </p:blipFill>
        <p:spPr bwMode="auto">
          <a:xfrm>
            <a:off x="8324176" y="4800600"/>
            <a:ext cx="1280075" cy="17948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9328369"/>
      </p:ext>
    </p:extLst>
  </p:cSld>
  <p:clrMapOvr>
    <a:masterClrMapping/>
  </p:clrMapOvr>
  <p:transition>
    <p:fade/>
  </p:transition>
</p:sld>
</file>

<file path=ppt/theme/theme1.xml><?xml version="1.0" encoding="utf-8"?>
<a:theme xmlns:a="http://schemas.openxmlformats.org/drawingml/2006/main" name="Hyland 2024">
  <a:themeElements>
    <a:clrScheme name="Hyland theme - 2024">
      <a:dk1>
        <a:srgbClr val="191C1A"/>
      </a:dk1>
      <a:lt1>
        <a:srgbClr val="FFFFFF"/>
      </a:lt1>
      <a:dk2>
        <a:srgbClr val="0071C7"/>
      </a:dk2>
      <a:lt2>
        <a:srgbClr val="F8F7F2"/>
      </a:lt2>
      <a:accent1>
        <a:srgbClr val="006334"/>
      </a:accent1>
      <a:accent2>
        <a:srgbClr val="66A185"/>
      </a:accent2>
      <a:accent3>
        <a:srgbClr val="F9BF1C"/>
      </a:accent3>
      <a:accent4>
        <a:srgbClr val="DD085A"/>
      </a:accent4>
      <a:accent5>
        <a:srgbClr val="F95300"/>
      </a:accent5>
      <a:accent6>
        <a:srgbClr val="FFA479"/>
      </a:accent6>
      <a:hlink>
        <a:srgbClr val="006334"/>
      </a:hlink>
      <a:folHlink>
        <a:srgbClr val="66A185"/>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Hyland">
      <a:fillStyleLst>
        <a:solidFill>
          <a:schemeClr val="phClr"/>
        </a:solidFill>
        <a:solidFill>
          <a:schemeClr val="phClr">
            <a:satMod val="180000"/>
            <a:tint val="40000"/>
          </a:schemeClr>
        </a:solidFill>
        <a:solidFill>
          <a:schemeClr val="phClr">
            <a:shade val="40000"/>
          </a:schemeClr>
        </a:solidFill>
      </a:fillStyleLst>
      <a:lnStyleLst>
        <a:ln>
          <a:solidFill>
            <a:schemeClr val="phClr"/>
          </a:solidFill>
          <a:headEnd type="none" w="med" len="med"/>
          <a:tailEnd type="none" w="med" len="med"/>
        </a:ln>
        <a:ln w="12700" cap="flat" cmpd="sng" algn="ctr">
          <a:solidFill>
            <a:schemeClr val="phClr"/>
          </a:solidFill>
          <a:prstDash val="solid"/>
          <a:miter lim="800000"/>
        </a:ln>
        <a:ln>
          <a:solidFill>
            <a:schemeClr val="phClr"/>
          </a:solidFill>
          <a:headEnd type="none" w="med" len="med"/>
          <a:tailEnd type="none" w="med" len="med"/>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objectDefaults>
    <a:spDef>
      <a:spPr bwMode="auto">
        <a:solidFill>
          <a:schemeClr val="bg2"/>
        </a:solidFill>
        <a:ln w="12700">
          <a:solidFill>
            <a:schemeClr val="tx2"/>
          </a:solidFill>
          <a:miter lim="800000"/>
          <a:headEnd type="none" w="med" len="med"/>
          <a:tailEnd type="none" w="med" len="med"/>
        </a:ln>
        <a:effectLst/>
      </a:spPr>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defPPr algn="ctr" defTabSz="932472" fontAlgn="base">
          <a:lnSpc>
            <a:spcPct val="90000"/>
          </a:lnSpc>
          <a:spcBef>
            <a:spcPct val="0"/>
          </a:spcBef>
          <a:spcAft>
            <a:spcPct val="0"/>
          </a:spcAft>
          <a:defRPr sz="1600" dirty="0" smtClean="0">
            <a:solidFill>
              <a:schemeClr val="tx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miter lim="800000"/>
          <a:headEnd type="none"/>
          <a:tailEnd type="none"/>
        </a:ln>
      </a:spPr>
      <a:bodyPr/>
      <a:lstStyle/>
      <a:style>
        <a:lnRef idx="1">
          <a:schemeClr val="dk1"/>
        </a:lnRef>
        <a:fillRef idx="0">
          <a:schemeClr val="dk1"/>
        </a:fillRef>
        <a:effectRef idx="0">
          <a:schemeClr val="dk1"/>
        </a:effectRef>
        <a:fontRef idx="minor">
          <a:schemeClr val="tx1"/>
        </a:fontRef>
      </a:style>
    </a:lnDef>
    <a:txDef>
      <a:spPr>
        <a:noFill/>
      </a:spPr>
      <a:bodyPr wrap="none" lIns="91440" tIns="91440" rIns="91440" bIns="91440" rtlCol="0" anchor="t">
        <a:spAutoFit/>
      </a:bodyPr>
      <a:lstStyle>
        <a:defPPr>
          <a:lnSpc>
            <a:spcPct val="90000"/>
          </a:lnSpc>
          <a:spcAft>
            <a:spcPts val="600"/>
          </a:spcAft>
          <a:defRPr sz="2400" dirty="0" smtClean="0">
            <a:gradFill>
              <a:gsLst>
                <a:gs pos="2917">
                  <a:schemeClr val="tx1"/>
                </a:gs>
                <a:gs pos="30000">
                  <a:schemeClr val="tx1"/>
                </a:gs>
              </a:gsLst>
              <a:lin ang="5400000" scaled="0"/>
            </a:gradFill>
          </a:defRPr>
        </a:defPPr>
      </a:lstStyle>
    </a:txDef>
  </a:objectDefaults>
  <a:extraClrSchemeLst/>
  <a:custClrLst/>
  <a:extLst>
    <a:ext uri="{05A4C25C-085E-4340-85A3-A5531E510DB2}">
      <thm15:themeFamily xmlns:thm15="http://schemas.microsoft.com/office/thememl/2012/main" name="Hyland 2023" id="{0AD07FBC-B323-472F-842E-539E02F40128}" vid="{C9ACDFCC-2933-49EE-ACF4-F936D39444C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Hyland 2023</Template>
  <TotalTime>1744</TotalTime>
  <Words>2979</Words>
  <Application>Microsoft Office PowerPoint</Application>
  <PresentationFormat>Widescreen</PresentationFormat>
  <Paragraphs>421</Paragraphs>
  <Slides>31</Slides>
  <Notes>20</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31</vt:i4>
      </vt:variant>
    </vt:vector>
  </HeadingPairs>
  <TitlesOfParts>
    <vt:vector size="38" baseType="lpstr">
      <vt:lpstr>Arial</vt:lpstr>
      <vt:lpstr>Calibri</vt:lpstr>
      <vt:lpstr>Elephant</vt:lpstr>
      <vt:lpstr>Segoe UI</vt:lpstr>
      <vt:lpstr>Times New Roman</vt:lpstr>
      <vt:lpstr>Wingdings</vt:lpstr>
      <vt:lpstr>Hyland 2024</vt:lpstr>
      <vt:lpstr>Programming Artificially Intelligent Apps</vt:lpstr>
      <vt:lpstr>Instructor Introductions</vt:lpstr>
      <vt:lpstr>Agenda</vt:lpstr>
      <vt:lpstr>Icebreaker</vt:lpstr>
      <vt:lpstr>Icebreaker</vt:lpstr>
      <vt:lpstr>Presentation</vt:lpstr>
      <vt:lpstr>Presentation Topics</vt:lpstr>
      <vt:lpstr>Where have you seen artificial intelligence?</vt:lpstr>
      <vt:lpstr>PowerPoint Presentation</vt:lpstr>
      <vt:lpstr>A.I. &amp; Society</vt:lpstr>
      <vt:lpstr>ChatGPT &amp; LLMs</vt:lpstr>
      <vt:lpstr>A.I. isn’t perfect</vt:lpstr>
      <vt:lpstr>A.I. is very good at some things</vt:lpstr>
      <vt:lpstr>History of A.I.</vt:lpstr>
      <vt:lpstr>The Turing Test – 1950</vt:lpstr>
      <vt:lpstr>PowerPoint Presentation</vt:lpstr>
      <vt:lpstr>PowerPoint Presentation</vt:lpstr>
      <vt:lpstr>How does machine learning fit into A.I.?</vt:lpstr>
      <vt:lpstr>What do machine learning algorithms do?</vt:lpstr>
      <vt:lpstr>When should machine learning be used?</vt:lpstr>
      <vt:lpstr>How are machine learning models built?</vt:lpstr>
      <vt:lpstr>Example: E-mail Spam Filter</vt:lpstr>
      <vt:lpstr>Should datasets be varied?</vt:lpstr>
      <vt:lpstr>Examples and Counter-Examples</vt:lpstr>
      <vt:lpstr>Approaches</vt:lpstr>
      <vt:lpstr>Reinforcement Learning</vt:lpstr>
      <vt:lpstr>Questions?</vt:lpstr>
      <vt:lpstr>Blooket</vt:lpstr>
      <vt:lpstr>PowerPoint Presentation</vt:lpstr>
      <vt:lpstr>PowerPoint Presentation</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Hyland PowerPoint Ttemplate 2021</dc:title>
  <dc:creator>Lisa Burdett</dc:creator>
  <cp:keywords/>
  <cp:lastModifiedBy>Joseph Maxwell</cp:lastModifiedBy>
  <cp:revision>17</cp:revision>
  <dcterms:created xsi:type="dcterms:W3CDTF">2021-03-03T17:39:38Z</dcterms:created>
  <dcterms:modified xsi:type="dcterms:W3CDTF">2024-05-20T13:48:57Z</dcterms:modified>
</cp:coreProperties>
</file>